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2" r:id="rId42"/>
    <p:sldId id="326" r:id="rId43"/>
    <p:sldId id="42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2300" autoAdjust="0"/>
  </p:normalViewPr>
  <p:slideViewPr>
    <p:cSldViewPr snapToGrid="0">
      <p:cViewPr varScale="1">
        <p:scale>
          <a:sx n="79" d="100"/>
          <a:sy n="79" d="100"/>
        </p:scale>
        <p:origin x="8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11/03/2014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start of day 2 looks the same as the end of day 1. The trainer should tease out of the agenda slides following, what the key learning points are, and contextualize these items for the attendees. There is also an explicit call for questions and dialogue before continuing.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3/11/2014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2.xml"/><Relationship Id="rId4" Type="http://schemas.openxmlformats.org/officeDocument/2006/relationships/image" Target="../media/image25.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3.xml"/><Relationship Id="rId4" Type="http://schemas.openxmlformats.org/officeDocument/2006/relationships/image" Target="../media/image25.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4.xml"/><Relationship Id="rId4" Type="http://schemas.openxmlformats.org/officeDocument/2006/relationships/image" Target="../media/image25.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4.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5.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621792" y="2133600"/>
            <a:ext cx="198424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387529" y="1690690"/>
            <a:ext cx="8368940" cy="1410643"/>
          </a:xfrm>
        </p:spPr>
        <p:txBody>
          <a:bodyPr/>
          <a:lstStyle>
            <a:lvl1pPr>
              <a:defRPr sz="1500"/>
            </a:lvl1pPr>
            <a:lvl2pPr marL="170260" indent="-4763">
              <a:defRPr sz="1500"/>
            </a:lvl2pPr>
            <a:lvl3pPr marL="347663" indent="-4763">
              <a:defRPr sz="1500"/>
            </a:lvl3pPr>
            <a:lvl4pPr marL="507206" indent="4763">
              <a:defRPr sz="1500"/>
            </a:lvl4pPr>
            <a:lvl5pPr marL="688181" indent="0">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5"/>
            <a:ext cx="8368940" cy="669414"/>
          </a:xfrm>
        </p:spPr>
        <p:txBody>
          <a:bodyPr>
            <a:spAutoFit/>
          </a:bodyPr>
          <a:lstStyle>
            <a:lvl1pPr marL="0" indent="0">
              <a:buFontTx/>
              <a:buNone/>
              <a:defRPr sz="3000" spc="-75" baseline="0">
                <a:latin typeface="Segoe UI Light" pitchFamily="34" charset="0"/>
              </a:defRPr>
            </a:lvl1pPr>
            <a:lvl2pPr marL="2381"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9" y="4612344"/>
            <a:ext cx="4091816" cy="858697"/>
          </a:xfrm>
        </p:spPr>
        <p:txBody>
          <a:bodyPr/>
          <a:lstStyle>
            <a:lvl1pPr marL="0" indent="0">
              <a:buFont typeface="Arial" pitchFamily="34" charset="0"/>
              <a:buNone/>
              <a:defRPr sz="1800">
                <a:solidFill>
                  <a:schemeClr val="bg1">
                    <a:alpha val="98000"/>
                  </a:schemeClr>
                </a:solidFill>
                <a:latin typeface="+mj-lt"/>
              </a:defRPr>
            </a:lvl1pPr>
            <a:lvl2pPr marL="345233" indent="0">
              <a:buFont typeface="Arial" pitchFamily="34" charset="0"/>
              <a:buNone/>
              <a:defRPr/>
            </a:lvl2pPr>
            <a:lvl3pPr marL="641658" indent="0">
              <a:buFont typeface="Arial" pitchFamily="34" charset="0"/>
              <a:buNone/>
              <a:defRPr/>
            </a:lvl3pPr>
            <a:lvl4pPr marL="944035" indent="0">
              <a:buFont typeface="Arial" pitchFamily="34" charset="0"/>
              <a:buNone/>
              <a:defRPr/>
            </a:lvl4pPr>
            <a:lvl5pPr marL="12035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3"/>
            <a:ext cx="1873859"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35" indent="-3023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54" indent="-2595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32" indent="-2523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lgn="l" defTabSz="685676"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59" indent="-25713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38" indent="-257138">
              <a:spcBef>
                <a:spcPts val="0"/>
              </a:spcBef>
              <a:spcAft>
                <a:spcPts val="300"/>
              </a:spcAft>
              <a:buFont typeface="Arial" pitchFamily="34" charset="0"/>
              <a:buChar char="•"/>
              <a:defRPr/>
            </a:lvl5pPr>
            <a:lvl6pPr marL="774989" indent="-257138">
              <a:buFont typeface="Arial" pitchFamily="34" charset="0"/>
              <a:buChar char="•"/>
              <a:defRPr sz="1800">
                <a:gradFill>
                  <a:gsLst>
                    <a:gs pos="0">
                      <a:srgbClr val="595959"/>
                    </a:gs>
                    <a:gs pos="86000">
                      <a:srgbClr val="595959"/>
                    </a:gs>
                  </a:gsLst>
                  <a:lin ang="5400000" scaled="0"/>
                </a:gradFill>
              </a:defRPr>
            </a:lvl6pPr>
            <a:lvl7pPr marL="941653" indent="-169045">
              <a:defRPr>
                <a:gradFill>
                  <a:gsLst>
                    <a:gs pos="0">
                      <a:srgbClr val="595959"/>
                    </a:gs>
                    <a:gs pos="86000">
                      <a:srgbClr val="595959"/>
                    </a:gs>
                  </a:gsLst>
                  <a:lin ang="5400000" scaled="0"/>
                </a:gradFill>
              </a:defRPr>
            </a:lvl7pPr>
            <a:lvl8pPr marL="1115460" indent="-173807">
              <a:defRPr>
                <a:gradFill>
                  <a:gsLst>
                    <a:gs pos="0">
                      <a:srgbClr val="595959"/>
                    </a:gs>
                    <a:gs pos="86000">
                      <a:srgbClr val="595959"/>
                    </a:gs>
                  </a:gsLst>
                  <a:lin ang="5400000" scaled="0"/>
                </a:gradFill>
              </a:defRPr>
            </a:lvl8pPr>
          </a:lstStyle>
          <a:p>
            <a:pPr marL="259520" lvl="0" indent="-259520" algn="l" defTabSz="685676" rtl="0" eaLnBrk="1" latinLnBrk="0" hangingPunct="1">
              <a:lnSpc>
                <a:spcPct val="90000"/>
              </a:lnSpc>
              <a:spcBef>
                <a:spcPct val="20000"/>
              </a:spcBef>
              <a:buSzPct val="90000"/>
              <a:buFont typeface="Arial" pitchFamily="34" charset="0"/>
              <a:buChar char="•"/>
            </a:pPr>
            <a:r>
              <a:rPr lang="en-US" smtClean="0"/>
              <a:t>Click to edit Master text styles</a:t>
            </a:r>
          </a:p>
          <a:p>
            <a:pPr marL="259520" lvl="1" indent="-259520" algn="l" defTabSz="685676" rtl="0" eaLnBrk="1" latinLnBrk="0" hangingPunct="1">
              <a:lnSpc>
                <a:spcPct val="90000"/>
              </a:lnSpc>
              <a:spcBef>
                <a:spcPct val="20000"/>
              </a:spcBef>
              <a:buSzPct val="90000"/>
              <a:buFont typeface="Arial" pitchFamily="34" charset="0"/>
              <a:buChar char="•"/>
            </a:pPr>
            <a:r>
              <a:rPr lang="en-US" smtClean="0"/>
              <a:t>Second level</a:t>
            </a:r>
          </a:p>
          <a:p>
            <a:pPr marL="259520" lvl="2" indent="-259520" algn="l" defTabSz="685676" rtl="0" eaLnBrk="1" latinLnBrk="0" hangingPunct="1">
              <a:lnSpc>
                <a:spcPct val="90000"/>
              </a:lnSpc>
              <a:spcBef>
                <a:spcPct val="20000"/>
              </a:spcBef>
              <a:buSzPct val="90000"/>
              <a:buFont typeface="Arial" pitchFamily="34" charset="0"/>
              <a:buChar char="•"/>
            </a:pPr>
            <a:r>
              <a:rPr lang="en-US" smtClean="0"/>
              <a:t>Third level</a:t>
            </a:r>
          </a:p>
          <a:p>
            <a:pPr marL="259520" lvl="3" indent="-259520" algn="l" defTabSz="685676" rtl="0" eaLnBrk="1" latinLnBrk="0" hangingPunct="1">
              <a:lnSpc>
                <a:spcPct val="90000"/>
              </a:lnSpc>
              <a:spcBef>
                <a:spcPct val="20000"/>
              </a:spcBef>
              <a:buSzPct val="90000"/>
              <a:buFont typeface="Arial" pitchFamily="34" charset="0"/>
              <a:buChar char="•"/>
            </a:pPr>
            <a:r>
              <a:rPr lang="en-US" smtClean="0"/>
              <a:t>Fourth level</a:t>
            </a:r>
          </a:p>
          <a:p>
            <a:pPr marL="259520" lvl="4" indent="-259520" algn="l" defTabSz="68567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49" indent="-255949">
              <a:lnSpc>
                <a:spcPct val="90000"/>
              </a:lnSpc>
              <a:buSzPct val="80000"/>
              <a:buFont typeface="Arial" pitchFamily="34" charset="0"/>
              <a:buChar char="•"/>
              <a:defRPr sz="2400"/>
            </a:lvl1pPr>
            <a:lvl2pPr marL="470231" indent="-214283">
              <a:lnSpc>
                <a:spcPct val="90000"/>
              </a:lnSpc>
              <a:buSzPct val="80000"/>
              <a:buFont typeface="Arial" pitchFamily="34" charset="0"/>
              <a:buChar char="•"/>
              <a:defRPr sz="2100"/>
            </a:lvl2pPr>
            <a:lvl3pPr marL="685704" indent="-215474">
              <a:lnSpc>
                <a:spcPct val="90000"/>
              </a:lnSpc>
              <a:buSzPct val="80000"/>
              <a:buFont typeface="Arial" pitchFamily="34" charset="0"/>
              <a:buChar char="•"/>
              <a:defRPr sz="1800"/>
            </a:lvl3pPr>
            <a:lvl4pPr marL="1284506" indent="-169045">
              <a:lnSpc>
                <a:spcPct val="90000"/>
              </a:lnSpc>
              <a:buSzPct val="80000"/>
              <a:buFont typeface="Arial" pitchFamily="34" charset="0"/>
              <a:buChar char="•"/>
              <a:defRPr sz="1500"/>
            </a:lvl4pPr>
            <a:lvl5pPr marL="1458312" indent="-173807">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52" indent="-34285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01" indent="-34285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70" indent="-25713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99" indent="-25713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44" indent="-25713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49" lvl="0" indent="-255949" algn="l" defTabSz="685676" rtl="0" eaLnBrk="1" latinLnBrk="0" hangingPunct="1">
              <a:lnSpc>
                <a:spcPct val="90000"/>
              </a:lnSpc>
              <a:spcBef>
                <a:spcPct val="20000"/>
              </a:spcBef>
              <a:buSzPct val="80000"/>
              <a:buFont typeface="Arial" pitchFamily="34" charset="0"/>
              <a:buChar char="•"/>
            </a:pPr>
            <a:r>
              <a:rPr lang="en-US" smtClean="0"/>
              <a:t>Click to edit Master text styles</a:t>
            </a:r>
          </a:p>
          <a:p>
            <a:pPr marL="255949" lvl="1" indent="-255949" algn="l" defTabSz="685676" rtl="0" eaLnBrk="1" latinLnBrk="0" hangingPunct="1">
              <a:lnSpc>
                <a:spcPct val="90000"/>
              </a:lnSpc>
              <a:spcBef>
                <a:spcPct val="20000"/>
              </a:spcBef>
              <a:buSzPct val="80000"/>
              <a:buFont typeface="Arial" pitchFamily="34" charset="0"/>
              <a:buChar char="•"/>
            </a:pPr>
            <a:r>
              <a:rPr lang="en-US" smtClean="0"/>
              <a:t>Second level</a:t>
            </a:r>
          </a:p>
          <a:p>
            <a:pPr marL="255949" lvl="2" indent="-255949" algn="l" defTabSz="685676" rtl="0" eaLnBrk="1" latinLnBrk="0" hangingPunct="1">
              <a:lnSpc>
                <a:spcPct val="90000"/>
              </a:lnSpc>
              <a:spcBef>
                <a:spcPct val="20000"/>
              </a:spcBef>
              <a:buSzPct val="80000"/>
              <a:buFont typeface="Arial" pitchFamily="34" charset="0"/>
              <a:buChar char="•"/>
            </a:pPr>
            <a:r>
              <a:rPr lang="en-US" smtClean="0"/>
              <a:t>Third level</a:t>
            </a:r>
          </a:p>
          <a:p>
            <a:pPr marL="255949" lvl="3" indent="-255949" algn="l" defTabSz="685676" rtl="0" eaLnBrk="1" latinLnBrk="0" hangingPunct="1">
              <a:lnSpc>
                <a:spcPct val="90000"/>
              </a:lnSpc>
              <a:spcBef>
                <a:spcPct val="20000"/>
              </a:spcBef>
              <a:buSzPct val="80000"/>
              <a:buFont typeface="Arial" pitchFamily="34" charset="0"/>
              <a:buChar char="•"/>
            </a:pPr>
            <a:r>
              <a:rPr lang="en-US" smtClean="0"/>
              <a:t>Fourth level</a:t>
            </a:r>
          </a:p>
          <a:p>
            <a:pPr marL="255949" lvl="4" indent="-255949" algn="l" defTabSz="68567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3"/>
            <a:ext cx="4115872" cy="332399"/>
          </a:xfrm>
        </p:spPr>
        <p:txBody>
          <a:bodyPr anchor="b"/>
          <a:lstStyle>
            <a:lvl1pPr marL="0" indent="0">
              <a:lnSpc>
                <a:spcPct val="90000"/>
              </a:lnSpc>
              <a:spcBef>
                <a:spcPts val="0"/>
              </a:spcBef>
              <a:buNone/>
              <a:defRPr sz="2400" b="0">
                <a:latin typeface="Segoe UI Light" pitchFamily="34" charset="0"/>
              </a:defRPr>
            </a:lvl1pPr>
            <a:lvl2pPr marL="342839" indent="0">
              <a:buNone/>
              <a:defRPr sz="1500" b="1"/>
            </a:lvl2pPr>
            <a:lvl3pPr marL="685676" indent="0">
              <a:buNone/>
              <a:defRPr sz="1425" b="1"/>
            </a:lvl3pPr>
            <a:lvl4pPr marL="1028516" indent="0">
              <a:buNone/>
              <a:defRPr sz="1200" b="1"/>
            </a:lvl4pPr>
            <a:lvl5pPr marL="1371354" indent="0">
              <a:buNone/>
              <a:defRPr sz="1200" b="1"/>
            </a:lvl5pPr>
            <a:lvl6pPr marL="1714192" indent="0">
              <a:buNone/>
              <a:defRPr sz="1200" b="1"/>
            </a:lvl6pPr>
            <a:lvl7pPr marL="2057030" indent="0">
              <a:buNone/>
              <a:defRPr sz="1200" b="1"/>
            </a:lvl7pPr>
            <a:lvl8pPr marL="2399870" indent="0">
              <a:buNone/>
              <a:defRPr sz="1200" b="1"/>
            </a:lvl8pPr>
            <a:lvl9pPr marL="274270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76" indent="-302376">
              <a:buSzPct val="80000"/>
              <a:buFont typeface="Arial" pitchFamily="34" charset="0"/>
              <a:buChar char="•"/>
              <a:defRPr sz="2100"/>
            </a:lvl1pPr>
            <a:lvl2pPr marL="558326" indent="-241663">
              <a:buSzPct val="80000"/>
              <a:buFont typeface="Arial" pitchFamily="34" charset="0"/>
              <a:buChar char="•"/>
              <a:defRPr sz="2100"/>
            </a:lvl2pPr>
            <a:lvl3pPr marL="770227" indent="-211903" defTabSz="772608">
              <a:buSzPct val="80000"/>
              <a:buFont typeface="Arial" pitchFamily="34" charset="0"/>
              <a:buChar char="•"/>
              <a:defRPr sz="1800"/>
            </a:lvl3pPr>
            <a:lvl4pPr marL="988082" indent="-215474">
              <a:buSzPct val="80000"/>
              <a:buFont typeface="Arial" pitchFamily="34" charset="0"/>
              <a:buChar char="•"/>
              <a:defRPr sz="1500"/>
            </a:lvl4pPr>
            <a:lvl5pPr marL="1155935" indent="-167855">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3"/>
            <a:ext cx="4115872" cy="332399"/>
          </a:xfrm>
        </p:spPr>
        <p:txBody>
          <a:bodyPr anchor="b"/>
          <a:lstStyle>
            <a:lvl1pPr marL="0" indent="0">
              <a:lnSpc>
                <a:spcPct val="90000"/>
              </a:lnSpc>
              <a:spcBef>
                <a:spcPts val="0"/>
              </a:spcBef>
              <a:buNone/>
              <a:defRPr sz="2400" b="0">
                <a:latin typeface="Segoe UI Light" pitchFamily="34" charset="0"/>
              </a:defRPr>
            </a:lvl1pPr>
            <a:lvl2pPr marL="342839" indent="0">
              <a:buNone/>
              <a:defRPr sz="1500" b="1"/>
            </a:lvl2pPr>
            <a:lvl3pPr marL="685676" indent="0">
              <a:buNone/>
              <a:defRPr sz="1425" b="1"/>
            </a:lvl3pPr>
            <a:lvl4pPr marL="1028516" indent="0">
              <a:buNone/>
              <a:defRPr sz="1200" b="1"/>
            </a:lvl4pPr>
            <a:lvl5pPr marL="1371354" indent="0">
              <a:buNone/>
              <a:defRPr sz="1200" b="1"/>
            </a:lvl5pPr>
            <a:lvl6pPr marL="1714192" indent="0">
              <a:buNone/>
              <a:defRPr sz="1200" b="1"/>
            </a:lvl6pPr>
            <a:lvl7pPr marL="2057030" indent="0">
              <a:buNone/>
              <a:defRPr sz="1200" b="1"/>
            </a:lvl7pPr>
            <a:lvl8pPr marL="2399870" indent="0">
              <a:buNone/>
              <a:defRPr sz="1200" b="1"/>
            </a:lvl8pPr>
            <a:lvl9pPr marL="274270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9" indent="-22220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2" indent="-3428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01" indent="-25713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47" indent="-25713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65" indent="-25713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47" indent="-257138">
              <a:defRPr sz="1200"/>
            </a:lvl6pPr>
            <a:lvl7pPr marL="1202364" indent="-214283">
              <a:defRPr sz="1200"/>
            </a:lvl7pPr>
            <a:lvl8pPr>
              <a:defRPr sz="1200"/>
            </a:lvl8pPr>
            <a:lvl9pPr>
              <a:defRPr sz="1200"/>
            </a:lvl9pPr>
          </a:lstStyle>
          <a:p>
            <a:pPr marL="302376" lvl="0" indent="-302376" algn="l" defTabSz="685676" rtl="0" eaLnBrk="1" latinLnBrk="0" hangingPunct="1">
              <a:lnSpc>
                <a:spcPct val="90000"/>
              </a:lnSpc>
              <a:spcBef>
                <a:spcPct val="20000"/>
              </a:spcBef>
              <a:buSzPct val="80000"/>
            </a:pPr>
            <a:r>
              <a:rPr lang="en-US" smtClean="0"/>
              <a:t>Click to edit Master text styles</a:t>
            </a:r>
          </a:p>
          <a:p>
            <a:pPr marL="302376" lvl="1" indent="-302376" algn="l" defTabSz="685676" rtl="0" eaLnBrk="1" latinLnBrk="0" hangingPunct="1">
              <a:lnSpc>
                <a:spcPct val="90000"/>
              </a:lnSpc>
              <a:spcBef>
                <a:spcPct val="20000"/>
              </a:spcBef>
              <a:buSzPct val="80000"/>
            </a:pPr>
            <a:r>
              <a:rPr lang="en-US" smtClean="0"/>
              <a:t>Second level</a:t>
            </a:r>
          </a:p>
          <a:p>
            <a:pPr marL="302376" lvl="2" indent="-302376" algn="l" defTabSz="685676" rtl="0" eaLnBrk="1" latinLnBrk="0" hangingPunct="1">
              <a:lnSpc>
                <a:spcPct val="90000"/>
              </a:lnSpc>
              <a:spcBef>
                <a:spcPct val="20000"/>
              </a:spcBef>
              <a:buSzPct val="80000"/>
            </a:pPr>
            <a:r>
              <a:rPr lang="en-US" smtClean="0"/>
              <a:t>Third level</a:t>
            </a:r>
          </a:p>
          <a:p>
            <a:pPr marL="302376" lvl="3" indent="-302376" algn="l" defTabSz="685676" rtl="0" eaLnBrk="1" latinLnBrk="0" hangingPunct="1">
              <a:lnSpc>
                <a:spcPct val="90000"/>
              </a:lnSpc>
              <a:spcBef>
                <a:spcPct val="20000"/>
              </a:spcBef>
              <a:buSzPct val="80000"/>
            </a:pPr>
            <a:r>
              <a:rPr lang="en-US" smtClean="0"/>
              <a:t>Fourth level</a:t>
            </a:r>
          </a:p>
          <a:p>
            <a:pPr marL="302376" lvl="4" indent="-302376" algn="l" defTabSz="68567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3" tIns="34273" rIns="68543" bIns="34273" numCol="1" spcCol="0" rtlCol="0" anchor="ctr" anchorCtr="0" compatLnSpc="1">
            <a:prstTxWarp prst="textNoShape">
              <a:avLst/>
            </a:prstTxWarp>
          </a:bodyPr>
          <a:lstStyle/>
          <a:p>
            <a:pPr algn="ctr" defTabSz="685244" fontAlgn="base">
              <a:spcBef>
                <a:spcPct val="0"/>
              </a:spcBef>
              <a:spcAft>
                <a:spcPct val="0"/>
              </a:spcAft>
            </a:pPr>
            <a:endParaRPr lang="en-US" sz="1725">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76"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6"/>
            <a:ext cx="5210341" cy="980755"/>
          </a:xfrm>
        </p:spPr>
        <p:txBody>
          <a:bodyPr lIns="182854" tIns="182854" anchor="ctr" anchorCtr="0"/>
          <a:lstStyle>
            <a:lvl1pPr marL="430946" indent="-42856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76" rtl="0" eaLnBrk="1" latinLnBrk="0" hangingPunct="1">
              <a:lnSpc>
                <a:spcPct val="90000"/>
              </a:lnSpc>
              <a:spcBef>
                <a:spcPts val="0"/>
              </a:spcBef>
              <a:spcAft>
                <a:spcPts val="675"/>
              </a:spcAft>
              <a:buSzPct val="80000"/>
            </a:pPr>
            <a:r>
              <a:rPr lang="en-US" smtClean="0"/>
              <a:t>Click to edit Master text styles</a:t>
            </a:r>
          </a:p>
          <a:p>
            <a:pPr marL="2381" lvl="1" indent="0" algn="l" defTabSz="685676"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1" tIns="30860" rIns="61721" bIns="30860" numCol="1" anchor="t" anchorCtr="0" compatLnSpc="1">
            <a:prstTxWarp prst="textNoShape">
              <a:avLst/>
            </a:prstTxWarp>
          </a:bodyPr>
          <a:lstStyle/>
          <a:p>
            <a:pPr defTabSz="914113"/>
            <a:endParaRPr lang="en-US" sz="12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6"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6" rIns="68570" bIns="34286" numCol="1" anchor="t" anchorCtr="0" compatLnSpc="1">
            <a:prstTxWarp prst="textNoShape">
              <a:avLst/>
            </a:prstTxWarp>
          </a:bodyPr>
          <a:lstStyle/>
          <a:p>
            <a:pPr defTabSz="685676"/>
            <a:endParaRPr lang="en-US" sz="1425">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4"/>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1" tIns="30860" rIns="61721" bIns="30860" numCol="1" anchor="t" anchorCtr="0" compatLnSpc="1">
            <a:prstTxWarp prst="textNoShape">
              <a:avLst/>
            </a:prstTxWarp>
          </a:bodyPr>
          <a:lstStyle/>
          <a:p>
            <a:pPr defTabSz="685676"/>
            <a:endParaRPr lang="en-US" sz="12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5"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3467678"/>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2"/>
            <a:ext cx="1880410"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5"/>
            <a:ext cx="8382000" cy="311604"/>
          </a:xfrm>
          <a:prstGeom prst="rect">
            <a:avLst/>
          </a:prstGeom>
          <a:noFill/>
          <a:ln w="12700">
            <a:noFill/>
            <a:miter lim="800000"/>
            <a:headEnd type="none" w="sm" len="sm"/>
            <a:tailEnd type="none" w="sm" len="sm"/>
          </a:ln>
          <a:effectLst/>
        </p:spPr>
        <p:txBody>
          <a:bodyPr vert="horz" wrap="square" lIns="68559" tIns="34280" rIns="68559" bIns="34280" numCol="1" anchor="t" anchorCtr="0" compatLnSpc="1">
            <a:prstTxWarp prst="textNoShape">
              <a:avLst/>
            </a:prstTxWarp>
            <a:spAutoFit/>
          </a:bodyPr>
          <a:lstStyle/>
          <a:p>
            <a:pPr algn="ctr" defTabSz="685479" eaLnBrk="0" hangingPunct="0"/>
            <a:r>
              <a:rPr lang="en-US" sz="525">
                <a:solidFill>
                  <a:srgbClr val="FFFFFF">
                    <a:alpha val="99000"/>
                  </a:srgbClr>
                </a:solidFill>
                <a:cs typeface="Arial" charset="0"/>
              </a:rPr>
              <a:t>© </a:t>
            </a:r>
            <a:r>
              <a:rPr lang="en-US" sz="525" smtClean="0">
                <a:solidFill>
                  <a:srgbClr val="FFFFFF">
                    <a:alpha val="99000"/>
                  </a:srgbClr>
                </a:solidFill>
                <a:cs typeface="Arial" charset="0"/>
              </a:rPr>
              <a:t>2011 Microsoft </a:t>
            </a:r>
            <a:r>
              <a:rPr lang="en-US" sz="525">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79" eaLnBrk="0" hangingPunct="0"/>
            <a:r>
              <a:rPr lang="en-US" sz="525">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smtClean="0">
                <a:solidFill>
                  <a:srgbClr val="FFFFFF">
                    <a:alpha val="99000"/>
                  </a:srgbClr>
                </a:solidFill>
                <a:cs typeface="Arial" charset="0"/>
              </a:rPr>
              <a:t>MICROSOFT </a:t>
            </a:r>
            <a:r>
              <a:rPr lang="en-US" sz="525">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7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7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4"/>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3"/>
            <a:ext cx="1873859"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33" indent="-345233">
              <a:buClr>
                <a:srgbClr val="FFFFFF"/>
              </a:buClr>
              <a:buSzPct val="70000"/>
              <a:buFontTx/>
              <a:buBlip>
                <a:blip r:embed="rId2"/>
              </a:buBlip>
              <a:defRPr>
                <a:gradFill>
                  <a:gsLst>
                    <a:gs pos="0">
                      <a:srgbClr val="FFFFFF"/>
                    </a:gs>
                    <a:gs pos="86000">
                      <a:srgbClr val="FFFFFF"/>
                    </a:gs>
                  </a:gsLst>
                  <a:lin ang="5400000" scaled="0"/>
                </a:gradFill>
              </a:defRPr>
            </a:lvl1pPr>
            <a:lvl2pPr marL="641658" indent="-296425">
              <a:buClr>
                <a:srgbClr val="FFFFFF"/>
              </a:buClr>
              <a:buSzPct val="70000"/>
              <a:buFontTx/>
              <a:buBlip>
                <a:blip r:embed="rId2"/>
              </a:buBlip>
              <a:defRPr>
                <a:gradFill>
                  <a:gsLst>
                    <a:gs pos="0">
                      <a:srgbClr val="FFFFFF"/>
                    </a:gs>
                    <a:gs pos="86000">
                      <a:srgbClr val="FFFFFF"/>
                    </a:gs>
                  </a:gsLst>
                  <a:lin ang="5400000" scaled="0"/>
                </a:gradFill>
              </a:defRPr>
            </a:lvl2pPr>
            <a:lvl3pPr marL="944035" indent="-302376">
              <a:buClr>
                <a:srgbClr val="FFFFFF"/>
              </a:buClr>
              <a:buSzPct val="70000"/>
              <a:buFontTx/>
              <a:buBlip>
                <a:blip r:embed="rId2"/>
              </a:buBlip>
              <a:defRPr>
                <a:gradFill>
                  <a:gsLst>
                    <a:gs pos="0">
                      <a:srgbClr val="FFFFFF"/>
                    </a:gs>
                    <a:gs pos="86000">
                      <a:srgbClr val="FFFFFF"/>
                    </a:gs>
                  </a:gsLst>
                  <a:lin ang="5400000" scaled="0"/>
                </a:gradFill>
              </a:defRPr>
            </a:lvl3pPr>
            <a:lvl4pPr marL="1203554" indent="-259520">
              <a:buClr>
                <a:srgbClr val="FFFFFF"/>
              </a:buClr>
              <a:buSzPct val="70000"/>
              <a:buFontTx/>
              <a:buBlip>
                <a:blip r:embed="rId2"/>
              </a:buBlip>
              <a:defRPr>
                <a:gradFill>
                  <a:gsLst>
                    <a:gs pos="0">
                      <a:srgbClr val="FFFFFF"/>
                    </a:gs>
                    <a:gs pos="86000">
                      <a:srgbClr val="FFFFFF"/>
                    </a:gs>
                  </a:gsLst>
                  <a:lin ang="5400000" scaled="0"/>
                </a:gradFill>
              </a:defRPr>
            </a:lvl4pPr>
            <a:lvl5pPr marL="1455932" indent="-25237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33" indent="-345233">
              <a:buClr>
                <a:srgbClr val="FFFFFF"/>
              </a:buClr>
              <a:buSzPct val="70000"/>
              <a:buFontTx/>
              <a:buBlip>
                <a:blip r:embed="rId2"/>
              </a:buBlip>
              <a:defRPr>
                <a:gradFill>
                  <a:gsLst>
                    <a:gs pos="0">
                      <a:srgbClr val="FFFFFF"/>
                    </a:gs>
                    <a:gs pos="86000">
                      <a:srgbClr val="FFFFFF"/>
                    </a:gs>
                  </a:gsLst>
                  <a:lin ang="5400000" scaled="0"/>
                </a:gradFill>
              </a:defRPr>
            </a:lvl1pPr>
            <a:lvl2pPr marL="641658" indent="-296425">
              <a:buClr>
                <a:srgbClr val="FFFFFF"/>
              </a:buClr>
              <a:buSzPct val="70000"/>
              <a:buFontTx/>
              <a:buBlip>
                <a:blip r:embed="rId2"/>
              </a:buBlip>
              <a:defRPr>
                <a:gradFill>
                  <a:gsLst>
                    <a:gs pos="0">
                      <a:srgbClr val="FFFFFF"/>
                    </a:gs>
                    <a:gs pos="86000">
                      <a:srgbClr val="FFFFFF"/>
                    </a:gs>
                  </a:gsLst>
                  <a:lin ang="5400000" scaled="0"/>
                </a:gradFill>
              </a:defRPr>
            </a:lvl2pPr>
            <a:lvl3pPr marL="944035" indent="-302376">
              <a:buClr>
                <a:srgbClr val="FFFFFF"/>
              </a:buClr>
              <a:buSzPct val="70000"/>
              <a:buFontTx/>
              <a:buBlip>
                <a:blip r:embed="rId2"/>
              </a:buBlip>
              <a:defRPr>
                <a:gradFill>
                  <a:gsLst>
                    <a:gs pos="0">
                      <a:srgbClr val="FFFFFF"/>
                    </a:gs>
                    <a:gs pos="86000">
                      <a:srgbClr val="FFFFFF"/>
                    </a:gs>
                  </a:gsLst>
                  <a:lin ang="5400000" scaled="0"/>
                </a:gradFill>
              </a:defRPr>
            </a:lvl3pPr>
            <a:lvl4pPr marL="1203554" indent="-259520">
              <a:buClr>
                <a:srgbClr val="FFFFFF"/>
              </a:buClr>
              <a:buSzPct val="70000"/>
              <a:buFontTx/>
              <a:buBlip>
                <a:blip r:embed="rId2"/>
              </a:buBlip>
              <a:defRPr>
                <a:gradFill>
                  <a:gsLst>
                    <a:gs pos="0">
                      <a:srgbClr val="FFFFFF"/>
                    </a:gs>
                    <a:gs pos="86000">
                      <a:srgbClr val="FFFFFF"/>
                    </a:gs>
                  </a:gsLst>
                  <a:lin ang="5400000" scaled="0"/>
                </a:gradFill>
              </a:defRPr>
            </a:lvl4pPr>
            <a:lvl5pPr marL="1455932" indent="-25237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73" tIns="76185" rIns="152373" bIns="7618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3077024"/>
            <a:ext cx="8368939" cy="773289"/>
          </a:xfrm>
        </p:spPr>
        <p:txBody>
          <a:bodyPr anchor="b" anchorCtr="0">
            <a:spAutoFit/>
          </a:bodyPr>
          <a:lstStyle>
            <a:lvl1pPr>
              <a:lnSpc>
                <a:spcPct val="10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4297688"/>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173" indent="0">
              <a:buFont typeface="Arial" pitchFamily="34" charset="0"/>
              <a:buNone/>
              <a:defRPr/>
            </a:lvl2pPr>
            <a:lvl3pPr marL="641551" indent="0">
              <a:buFont typeface="Arial" pitchFamily="34" charset="0"/>
              <a:buNone/>
              <a:defRPr/>
            </a:lvl3pPr>
            <a:lvl4pPr marL="943878" indent="0">
              <a:buFont typeface="Arial" pitchFamily="34" charset="0"/>
              <a:buNone/>
              <a:defRPr/>
            </a:lvl4pPr>
            <a:lvl5pPr marL="1203350"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35" y="3139342"/>
            <a:ext cx="8368939"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8"/>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5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0"/>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5" y="2258799"/>
            <a:ext cx="8368939"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7"/>
            <a:ext cx="1880410"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spcCol="0" rtlCol="0" anchor="ctr" anchorCtr="0" compatLnSpc="1">
            <a:prstTxWarp prst="textNoShape">
              <a:avLst/>
            </a:prstTxWarp>
          </a:bodyPr>
          <a:lstStyle/>
          <a:p>
            <a:pPr algn="ctr" defTabSz="685130"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63"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47"/>
            <a:ext cx="5210341" cy="980723"/>
          </a:xfrm>
        </p:spPr>
        <p:txBody>
          <a:bodyPr lIns="182822" tIns="182822" anchor="ctr" anchorCtr="0"/>
          <a:lstStyle>
            <a:lvl1pPr marL="430874" indent="-428493">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76" indent="-25709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563" rtl="0" eaLnBrk="1" latinLnBrk="0" hangingPunct="1">
              <a:lnSpc>
                <a:spcPct val="90000"/>
              </a:lnSpc>
              <a:spcBef>
                <a:spcPts val="0"/>
              </a:spcBef>
              <a:spcAft>
                <a:spcPts val="675"/>
              </a:spcAft>
              <a:buSzPct val="80000"/>
            </a:pPr>
            <a:r>
              <a:rPr lang="en-US" smtClean="0"/>
              <a:t>Click to edit Master text styles</a:t>
            </a:r>
          </a:p>
          <a:p>
            <a:pPr marL="2381" lvl="1" indent="0" algn="l" defTabSz="68556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9" tIns="30854" rIns="61709" bIns="30854" numCol="1" anchor="t" anchorCtr="0" compatLnSpc="1">
            <a:prstTxWarp prst="textNoShape">
              <a:avLst/>
            </a:prstTxWarp>
          </a:bodyPr>
          <a:lstStyle/>
          <a:p>
            <a:pPr defTabSz="913961"/>
            <a:endParaRPr lang="en-US" sz="12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4" name="Content Placeholder 3"/>
          <p:cNvSpPr>
            <a:spLocks noGrp="1"/>
          </p:cNvSpPr>
          <p:nvPr>
            <p:ph sz="quarter" idx="10"/>
          </p:nvPr>
        </p:nvSpPr>
        <p:spPr>
          <a:xfrm>
            <a:off x="389442" y="1463680"/>
            <a:ext cx="8368939" cy="718145"/>
          </a:xfrm>
        </p:spPr>
        <p:txBody>
          <a:bodyPr>
            <a:spAutoFit/>
          </a:bodyPr>
          <a:lstStyle>
            <a:lvl1pPr marL="0" indent="0">
              <a:buFontTx/>
              <a:buNone/>
              <a:defRPr sz="3000" spc="-75" baseline="0">
                <a:latin typeface="Segoe UI Light" pitchFamily="34" charset="0"/>
              </a:defRPr>
            </a:lvl1pPr>
            <a:lvl2pPr marL="2381"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563"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42" y="1463680"/>
            <a:ext cx="8368939" cy="1533753"/>
          </a:xfrm>
        </p:spPr>
        <p:txBody>
          <a:bodyPr>
            <a:spAutoFit/>
          </a:bodyPr>
          <a:lstStyle>
            <a:lvl1pPr marL="0" indent="0">
              <a:buFontTx/>
              <a:buNone/>
              <a:defRPr/>
            </a:lvl1pPr>
            <a:lvl2pPr marL="345173" indent="0">
              <a:buFontTx/>
              <a:buNone/>
              <a:defRPr/>
            </a:lvl2pPr>
            <a:lvl3pPr marL="685590" indent="0">
              <a:buFontTx/>
              <a:buNone/>
              <a:defRPr/>
            </a:lvl3pPr>
            <a:lvl4pPr marL="1027195" indent="0">
              <a:buFontTx/>
              <a:buNone/>
              <a:defRPr/>
            </a:lvl4pPr>
            <a:lvl5pPr marL="1377132"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723036"/>
          </a:xfrm>
        </p:spPr>
        <p:txBody>
          <a:bodyPr/>
          <a:lstStyle>
            <a:lvl1pPr marL="255907" indent="-255907">
              <a:lnSpc>
                <a:spcPct val="90000"/>
              </a:lnSpc>
              <a:buSzPct val="80000"/>
              <a:buFont typeface="Arial" pitchFamily="34" charset="0"/>
              <a:buChar char="•"/>
              <a:defRPr sz="2400"/>
            </a:lvl1pPr>
            <a:lvl2pPr marL="470153" indent="-214247">
              <a:lnSpc>
                <a:spcPct val="90000"/>
              </a:lnSpc>
              <a:buSzPct val="80000"/>
              <a:buFont typeface="Arial" pitchFamily="34" charset="0"/>
              <a:buChar char="•"/>
              <a:defRPr sz="2100"/>
            </a:lvl2pPr>
            <a:lvl3pPr marL="685590" indent="-215438">
              <a:lnSpc>
                <a:spcPct val="90000"/>
              </a:lnSpc>
              <a:buSzPct val="80000"/>
              <a:buFont typeface="Arial" pitchFamily="34" charset="0"/>
              <a:buChar char="•"/>
              <a:defRPr sz="1800"/>
            </a:lvl3pPr>
            <a:lvl4pPr marL="1284291" indent="-169017">
              <a:lnSpc>
                <a:spcPct val="90000"/>
              </a:lnSpc>
              <a:buSzPct val="80000"/>
              <a:buFont typeface="Arial" pitchFamily="34" charset="0"/>
              <a:buChar char="•"/>
              <a:defRPr sz="1500"/>
            </a:lvl4pPr>
            <a:lvl5pPr marL="1458068" indent="-173777">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792" indent="-34279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02" indent="-34279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50" indent="-25709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372" indent="-25709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388" indent="-25709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07" lvl="0" indent="-255907" algn="l" defTabSz="685563" rtl="0" eaLnBrk="1" latinLnBrk="0" hangingPunct="1">
              <a:lnSpc>
                <a:spcPct val="90000"/>
              </a:lnSpc>
              <a:spcBef>
                <a:spcPct val="20000"/>
              </a:spcBef>
              <a:buSzPct val="80000"/>
              <a:buFont typeface="Arial" pitchFamily="34" charset="0"/>
              <a:buChar char="•"/>
            </a:pPr>
            <a:r>
              <a:rPr lang="en-US" smtClean="0"/>
              <a:t>Click to edit Master text styles</a:t>
            </a:r>
          </a:p>
          <a:p>
            <a:pPr marL="255907" lvl="1" indent="-255907" algn="l" defTabSz="685563" rtl="0" eaLnBrk="1" latinLnBrk="0" hangingPunct="1">
              <a:lnSpc>
                <a:spcPct val="90000"/>
              </a:lnSpc>
              <a:spcBef>
                <a:spcPct val="20000"/>
              </a:spcBef>
              <a:buSzPct val="80000"/>
              <a:buFont typeface="Arial" pitchFamily="34" charset="0"/>
              <a:buChar char="•"/>
            </a:pPr>
            <a:r>
              <a:rPr lang="en-US" smtClean="0"/>
              <a:t>Second level</a:t>
            </a:r>
          </a:p>
          <a:p>
            <a:pPr marL="255907" lvl="2" indent="-255907" algn="l" defTabSz="685563" rtl="0" eaLnBrk="1" latinLnBrk="0" hangingPunct="1">
              <a:lnSpc>
                <a:spcPct val="90000"/>
              </a:lnSpc>
              <a:spcBef>
                <a:spcPct val="20000"/>
              </a:spcBef>
              <a:buSzPct val="80000"/>
              <a:buFont typeface="Arial" pitchFamily="34" charset="0"/>
              <a:buChar char="•"/>
            </a:pPr>
            <a:r>
              <a:rPr lang="en-US" smtClean="0"/>
              <a:t>Third level</a:t>
            </a:r>
          </a:p>
          <a:p>
            <a:pPr marL="255907" lvl="3" indent="-255907" algn="l" defTabSz="685563" rtl="0" eaLnBrk="1" latinLnBrk="0" hangingPunct="1">
              <a:lnSpc>
                <a:spcPct val="90000"/>
              </a:lnSpc>
              <a:spcBef>
                <a:spcPct val="20000"/>
              </a:spcBef>
              <a:buSzPct val="80000"/>
              <a:buFont typeface="Arial" pitchFamily="34" charset="0"/>
              <a:buChar char="•"/>
            </a:pPr>
            <a:r>
              <a:rPr lang="en-US" smtClean="0"/>
              <a:t>Fourth level</a:t>
            </a:r>
          </a:p>
          <a:p>
            <a:pPr marL="255907" lvl="4" indent="-255907" algn="l" defTabSz="6855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9"/>
            <a:ext cx="4115872" cy="332399"/>
          </a:xfrm>
        </p:spPr>
        <p:txBody>
          <a:bodyPr anchor="b"/>
          <a:lstStyle>
            <a:lvl1pPr marL="0" indent="0">
              <a:lnSpc>
                <a:spcPct val="90000"/>
              </a:lnSpc>
              <a:spcBef>
                <a:spcPts val="0"/>
              </a:spcBef>
              <a:buNone/>
              <a:defRPr sz="2400" b="0">
                <a:latin typeface="Segoe UI Light" pitchFamily="34" charset="0"/>
              </a:defRPr>
            </a:lvl1pPr>
            <a:lvl2pPr marL="342780" indent="0">
              <a:buNone/>
              <a:defRPr sz="1500" b="1"/>
            </a:lvl2pPr>
            <a:lvl3pPr marL="685563" indent="0">
              <a:buNone/>
              <a:defRPr sz="1425" b="1"/>
            </a:lvl3pPr>
            <a:lvl4pPr marL="1028343" indent="0">
              <a:buNone/>
              <a:defRPr sz="1200" b="1"/>
            </a:lvl4pPr>
            <a:lvl5pPr marL="1371126" indent="0">
              <a:buNone/>
              <a:defRPr sz="1200" b="1"/>
            </a:lvl5pPr>
            <a:lvl6pPr marL="1713904" indent="0">
              <a:buNone/>
              <a:defRPr sz="1200" b="1"/>
            </a:lvl6pPr>
            <a:lvl7pPr marL="2056688" indent="0">
              <a:buNone/>
              <a:defRPr sz="1200" b="1"/>
            </a:lvl7pPr>
            <a:lvl8pPr marL="2399468" indent="0">
              <a:buNone/>
              <a:defRPr sz="1200" b="1"/>
            </a:lvl8pPr>
            <a:lvl9pPr marL="2742251"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81002" y="2266805"/>
            <a:ext cx="4114800" cy="1487587"/>
          </a:xfrm>
        </p:spPr>
        <p:txBody>
          <a:bodyPr/>
          <a:lstStyle>
            <a:lvl1pPr marL="302327" indent="-302327">
              <a:buSzPct val="80000"/>
              <a:buFont typeface="Arial" pitchFamily="34" charset="0"/>
              <a:buChar char="•"/>
              <a:defRPr sz="2100"/>
            </a:lvl1pPr>
            <a:lvl2pPr marL="558230" indent="-241623">
              <a:buSzPct val="80000"/>
              <a:buFont typeface="Arial" pitchFamily="34" charset="0"/>
              <a:buChar char="•"/>
              <a:defRPr sz="2100"/>
            </a:lvl2pPr>
            <a:lvl3pPr marL="770099" indent="-211867" defTabSz="772480">
              <a:buSzPct val="80000"/>
              <a:buFont typeface="Arial" pitchFamily="34" charset="0"/>
              <a:buChar char="•"/>
              <a:defRPr sz="1800"/>
            </a:lvl3pPr>
            <a:lvl4pPr marL="987915" indent="-215438">
              <a:buSzPct val="80000"/>
              <a:buFont typeface="Arial" pitchFamily="34" charset="0"/>
              <a:buChar char="•"/>
              <a:defRPr sz="1500"/>
            </a:lvl4pPr>
            <a:lvl5pPr marL="1155743" indent="-167827">
              <a:buSzPct val="80000"/>
              <a:buFont typeface="Arial" pitchFamily="34" charset="0"/>
              <a:buChar char="•"/>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2" y="1558609"/>
            <a:ext cx="4115872" cy="332399"/>
          </a:xfrm>
        </p:spPr>
        <p:txBody>
          <a:bodyPr anchor="b"/>
          <a:lstStyle>
            <a:lvl1pPr marL="0" indent="0">
              <a:lnSpc>
                <a:spcPct val="90000"/>
              </a:lnSpc>
              <a:spcBef>
                <a:spcPts val="0"/>
              </a:spcBef>
              <a:buNone/>
              <a:defRPr sz="2400" b="0">
                <a:latin typeface="Segoe UI Light" pitchFamily="34" charset="0"/>
              </a:defRPr>
            </a:lvl1pPr>
            <a:lvl2pPr marL="342780" indent="0">
              <a:buNone/>
              <a:defRPr sz="1500" b="1"/>
            </a:lvl2pPr>
            <a:lvl3pPr marL="685563" indent="0">
              <a:buNone/>
              <a:defRPr sz="1425" b="1"/>
            </a:lvl3pPr>
            <a:lvl4pPr marL="1028343" indent="0">
              <a:buNone/>
              <a:defRPr sz="1200" b="1"/>
            </a:lvl4pPr>
            <a:lvl5pPr marL="1371126" indent="0">
              <a:buNone/>
              <a:defRPr sz="1200" b="1"/>
            </a:lvl5pPr>
            <a:lvl6pPr marL="1713904" indent="0">
              <a:buNone/>
              <a:defRPr sz="1200" b="1"/>
            </a:lvl6pPr>
            <a:lvl7pPr marL="2056688" indent="0">
              <a:buNone/>
              <a:defRPr sz="1200" b="1"/>
            </a:lvl7pPr>
            <a:lvl8pPr marL="2399468" indent="0">
              <a:buNone/>
              <a:defRPr sz="1200" b="1"/>
            </a:lvl8pPr>
            <a:lvl9pPr marL="2742251"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73" indent="-22217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792" indent="-34279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05" indent="-25709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575" indent="-25709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29" indent="-25709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575" indent="-257097">
              <a:defRPr sz="1200"/>
            </a:lvl6pPr>
            <a:lvl7pPr marL="1202164" indent="-214247">
              <a:defRPr sz="1200"/>
            </a:lvl7pPr>
            <a:lvl8pPr>
              <a:defRPr sz="1200"/>
            </a:lvl8pPr>
            <a:lvl9pPr>
              <a:defRPr sz="1200"/>
            </a:lvl9pPr>
          </a:lstStyle>
          <a:p>
            <a:pPr marL="302327" lvl="0" indent="-302327" algn="l" defTabSz="685563" rtl="0" eaLnBrk="1" latinLnBrk="0" hangingPunct="1">
              <a:lnSpc>
                <a:spcPct val="90000"/>
              </a:lnSpc>
              <a:spcBef>
                <a:spcPct val="20000"/>
              </a:spcBef>
              <a:buSzPct val="80000"/>
            </a:pPr>
            <a:r>
              <a:rPr lang="en-US" dirty="0" smtClean="0"/>
              <a:t>Click to edit Master text styles</a:t>
            </a:r>
          </a:p>
          <a:p>
            <a:pPr marL="302327" lvl="1" indent="-302327" algn="l" defTabSz="685563" rtl="0" eaLnBrk="1" latinLnBrk="0" hangingPunct="1">
              <a:lnSpc>
                <a:spcPct val="90000"/>
              </a:lnSpc>
              <a:spcBef>
                <a:spcPct val="20000"/>
              </a:spcBef>
              <a:buSzPct val="80000"/>
            </a:pPr>
            <a:r>
              <a:rPr lang="en-US" dirty="0" smtClean="0"/>
              <a:t>Second level</a:t>
            </a:r>
          </a:p>
          <a:p>
            <a:pPr marL="302327" lvl="2" indent="-302327" algn="l" defTabSz="685563" rtl="0" eaLnBrk="1" latinLnBrk="0" hangingPunct="1">
              <a:lnSpc>
                <a:spcPct val="90000"/>
              </a:lnSpc>
              <a:spcBef>
                <a:spcPct val="20000"/>
              </a:spcBef>
              <a:buSzPct val="80000"/>
            </a:pPr>
            <a:r>
              <a:rPr lang="en-US" dirty="0" smtClean="0"/>
              <a:t>Third level</a:t>
            </a:r>
          </a:p>
          <a:p>
            <a:pPr marL="302327" lvl="3" indent="-302327" algn="l" defTabSz="685563" rtl="0" eaLnBrk="1" latinLnBrk="0" hangingPunct="1">
              <a:lnSpc>
                <a:spcPct val="90000"/>
              </a:lnSpc>
              <a:spcBef>
                <a:spcPct val="20000"/>
              </a:spcBef>
              <a:buSzPct val="80000"/>
            </a:pPr>
            <a:r>
              <a:rPr lang="en-US" dirty="0" smtClean="0"/>
              <a:t>Fourth level</a:t>
            </a:r>
          </a:p>
          <a:p>
            <a:pPr marL="302327" lvl="4" indent="-302327" algn="l" defTabSz="68556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2"/>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8" tIns="34280" rIns="68558" bIns="34280" numCol="1" anchor="t" anchorCtr="0" compatLnSpc="1">
            <a:prstTxWarp prst="textNoShape">
              <a:avLst/>
            </a:prstTxWarp>
          </a:bodyPr>
          <a:lstStyle/>
          <a:p>
            <a:pPr defTabSz="685563"/>
            <a:endParaRPr lang="en-US" sz="1425">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40"/>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09" tIns="30854" rIns="61709" bIns="30854" numCol="1" anchor="t" anchorCtr="0" compatLnSpc="1">
            <a:prstTxWarp prst="textNoShape">
              <a:avLst/>
            </a:prstTxWarp>
          </a:bodyPr>
          <a:lstStyle/>
          <a:p>
            <a:pPr defTabSz="685563"/>
            <a:endParaRPr lang="en-US" sz="12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9"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591"/>
          </a:xfrm>
          <a:prstGeom prst="rect">
            <a:avLst/>
          </a:prstGeom>
          <a:noFill/>
          <a:ln w="12700">
            <a:noFill/>
            <a:miter lim="800000"/>
            <a:headEnd type="none" w="sm" len="sm"/>
            <a:tailEnd type="none" w="sm" len="sm"/>
          </a:ln>
          <a:effectLst/>
        </p:spPr>
        <p:txBody>
          <a:bodyPr vert="horz" wrap="square" lIns="68547" tIns="34274" rIns="68547" bIns="34274" numCol="1" anchor="t" anchorCtr="0" compatLnSpc="1">
            <a:prstTxWarp prst="textNoShape">
              <a:avLst/>
            </a:prstTxWarp>
            <a:spAutoFit/>
          </a:bodyPr>
          <a:lstStyle/>
          <a:p>
            <a:pPr algn="ctr" defTabSz="685365"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65"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800"/>
            <a:ext cx="8363938" cy="1533753"/>
          </a:xfrm>
        </p:spPr>
        <p:txBody>
          <a:bodyPr/>
          <a:lstStyle>
            <a:lvl1pPr marL="345173" indent="-345173">
              <a:buClr>
                <a:srgbClr val="FFFFFF"/>
              </a:buClr>
              <a:buSzPct val="70000"/>
              <a:buFontTx/>
              <a:buBlip>
                <a:blip r:embed="rId2"/>
              </a:buBlip>
              <a:defRPr>
                <a:gradFill>
                  <a:gsLst>
                    <a:gs pos="0">
                      <a:srgbClr val="FFFFFF"/>
                    </a:gs>
                    <a:gs pos="86000">
                      <a:srgbClr val="FFFFFF"/>
                    </a:gs>
                  </a:gsLst>
                  <a:lin ang="5400000" scaled="0"/>
                </a:gradFill>
              </a:defRPr>
            </a:lvl1pPr>
            <a:lvl2pPr marL="641551" indent="-296378">
              <a:buClr>
                <a:srgbClr val="FFFFFF"/>
              </a:buClr>
              <a:buSzPct val="70000"/>
              <a:buFontTx/>
              <a:buBlip>
                <a:blip r:embed="rId2"/>
              </a:buBlip>
              <a:defRPr>
                <a:gradFill>
                  <a:gsLst>
                    <a:gs pos="0">
                      <a:srgbClr val="FFFFFF"/>
                    </a:gs>
                    <a:gs pos="86000">
                      <a:srgbClr val="FFFFFF"/>
                    </a:gs>
                  </a:gsLst>
                  <a:lin ang="5400000" scaled="0"/>
                </a:gradFill>
              </a:defRPr>
            </a:lvl2pPr>
            <a:lvl3pPr marL="943878" indent="-302327">
              <a:buClr>
                <a:srgbClr val="FFFFFF"/>
              </a:buClr>
              <a:buSzPct val="70000"/>
              <a:buFontTx/>
              <a:buBlip>
                <a:blip r:embed="rId2"/>
              </a:buBlip>
              <a:defRPr>
                <a:gradFill>
                  <a:gsLst>
                    <a:gs pos="0">
                      <a:srgbClr val="FFFFFF"/>
                    </a:gs>
                    <a:gs pos="86000">
                      <a:srgbClr val="FFFFFF"/>
                    </a:gs>
                  </a:gsLst>
                  <a:lin ang="5400000" scaled="0"/>
                </a:gradFill>
              </a:defRPr>
            </a:lvl3pPr>
            <a:lvl4pPr marL="1203350" indent="-259476">
              <a:buClr>
                <a:srgbClr val="FFFFFF"/>
              </a:buClr>
              <a:buSzPct val="70000"/>
              <a:buFontTx/>
              <a:buBlip>
                <a:blip r:embed="rId2"/>
              </a:buBlip>
              <a:defRPr>
                <a:gradFill>
                  <a:gsLst>
                    <a:gs pos="0">
                      <a:srgbClr val="FFFFFF"/>
                    </a:gs>
                    <a:gs pos="86000">
                      <a:srgbClr val="FFFFFF"/>
                    </a:gs>
                  </a:gsLst>
                  <a:lin ang="5400000" scaled="0"/>
                </a:gradFill>
              </a:defRPr>
            </a:lvl4pPr>
            <a:lvl5pPr marL="1455690" indent="-25233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800"/>
            <a:ext cx="8363938" cy="1533753"/>
          </a:xfrm>
        </p:spPr>
        <p:txBody>
          <a:bodyPr/>
          <a:lstStyle>
            <a:lvl1pPr marL="345173" indent="-345173">
              <a:buClr>
                <a:srgbClr val="FFFFFF"/>
              </a:buClr>
              <a:buSzPct val="70000"/>
              <a:buFontTx/>
              <a:buBlip>
                <a:blip r:embed="rId2"/>
              </a:buBlip>
              <a:defRPr>
                <a:gradFill>
                  <a:gsLst>
                    <a:gs pos="0">
                      <a:srgbClr val="FFFFFF"/>
                    </a:gs>
                    <a:gs pos="86000">
                      <a:srgbClr val="FFFFFF"/>
                    </a:gs>
                  </a:gsLst>
                  <a:lin ang="5400000" scaled="0"/>
                </a:gradFill>
              </a:defRPr>
            </a:lvl1pPr>
            <a:lvl2pPr marL="641551" indent="-296378">
              <a:buClr>
                <a:srgbClr val="FFFFFF"/>
              </a:buClr>
              <a:buSzPct val="70000"/>
              <a:buFontTx/>
              <a:buBlip>
                <a:blip r:embed="rId2"/>
              </a:buBlip>
              <a:defRPr>
                <a:gradFill>
                  <a:gsLst>
                    <a:gs pos="0">
                      <a:srgbClr val="FFFFFF"/>
                    </a:gs>
                    <a:gs pos="86000">
                      <a:srgbClr val="FFFFFF"/>
                    </a:gs>
                  </a:gsLst>
                  <a:lin ang="5400000" scaled="0"/>
                </a:gradFill>
              </a:defRPr>
            </a:lvl2pPr>
            <a:lvl3pPr marL="943878" indent="-302327">
              <a:buClr>
                <a:srgbClr val="FFFFFF"/>
              </a:buClr>
              <a:buSzPct val="70000"/>
              <a:buFontTx/>
              <a:buBlip>
                <a:blip r:embed="rId2"/>
              </a:buBlip>
              <a:defRPr>
                <a:gradFill>
                  <a:gsLst>
                    <a:gs pos="0">
                      <a:srgbClr val="FFFFFF"/>
                    </a:gs>
                    <a:gs pos="86000">
                      <a:srgbClr val="FFFFFF"/>
                    </a:gs>
                  </a:gsLst>
                  <a:lin ang="5400000" scaled="0"/>
                </a:gradFill>
              </a:defRPr>
            </a:lvl3pPr>
            <a:lvl4pPr marL="1203350" indent="-259476">
              <a:buClr>
                <a:srgbClr val="FFFFFF"/>
              </a:buClr>
              <a:buSzPct val="70000"/>
              <a:buFontTx/>
              <a:buBlip>
                <a:blip r:embed="rId2"/>
              </a:buBlip>
              <a:defRPr>
                <a:gradFill>
                  <a:gsLst>
                    <a:gs pos="0">
                      <a:srgbClr val="FFFFFF"/>
                    </a:gs>
                    <a:gs pos="86000">
                      <a:srgbClr val="FFFFFF"/>
                    </a:gs>
                  </a:gsLst>
                  <a:lin ang="5400000" scaled="0"/>
                </a:gradFill>
              </a:defRPr>
            </a:lvl4pPr>
            <a:lvl5pPr marL="1455690" indent="-25233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46" tIns="76169" rIns="152346" bIns="7616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17323"/>
            <a:ext cx="8363938" cy="782265"/>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878" indent="-3023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50" indent="-2594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690" indent="-2523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9"/>
            <a:ext cx="4865192" cy="2002536"/>
          </a:xfrm>
        </p:spPr>
        <p:txBody>
          <a:bodyPr vert="horz" wrap="square" lIns="0" tIns="0" rIns="0" bIns="0" rtlCol="0" anchor="ctr" anchorCtr="0">
            <a:noAutofit/>
          </a:bodyPr>
          <a:lstStyle>
            <a:lvl1pPr algn="l" defTabSz="685648"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5482010"/>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7"/>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648"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5"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pPr marL="0" marR="0" lvl="0" indent="0" algn="l" defTabSz="68564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5"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grpSp>
      <p:sp>
        <p:nvSpPr>
          <p:cNvPr id="3" name="Subtitle 2"/>
          <p:cNvSpPr>
            <a:spLocks noGrp="1"/>
          </p:cNvSpPr>
          <p:nvPr>
            <p:ph type="subTitle" idx="1" hasCustomPrompt="1"/>
          </p:nvPr>
        </p:nvSpPr>
        <p:spPr>
          <a:xfrm>
            <a:off x="2606719" y="3551274"/>
            <a:ext cx="5213438" cy="980748"/>
          </a:xfrm>
        </p:spPr>
        <p:txBody>
          <a:bodyPr vert="horz" wrap="square" lIns="182847" tIns="182847" rIns="0" bIns="0" rtlCol="0" anchor="ctr" anchorCtr="0">
            <a:spAutoFit/>
          </a:bodyPr>
          <a:lstStyle>
            <a:lvl1pPr marL="430928" indent="-428547">
              <a:buNone/>
              <a:defRPr lang="en-US" sz="3300" spc="-75" dirty="0" smtClean="0">
                <a:solidFill>
                  <a:schemeClr val="tx1">
                    <a:alpha val="99000"/>
                  </a:schemeClr>
                </a:solidFill>
                <a:latin typeface="Segoe UI Light" pitchFamily="34" charset="0"/>
              </a:defRPr>
            </a:lvl1pPr>
            <a:lvl2pPr marL="259510" indent="-257129">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083" marR="0" indent="0" algn="l" defTabSz="685648"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074" indent="0">
              <a:buFont typeface="Wingdings" pitchFamily="2" charset="2"/>
              <a:buNone/>
              <a:tabLst/>
              <a:defRPr>
                <a:solidFill>
                  <a:schemeClr val="tx1">
                    <a:alpha val="99000"/>
                  </a:schemeClr>
                </a:solidFill>
                <a:latin typeface="+mn-lt"/>
              </a:defRPr>
            </a:lvl3pPr>
            <a:lvl4pPr marL="555921" indent="0">
              <a:buFont typeface="Wingdings" pitchFamily="2" charset="2"/>
              <a:buNone/>
              <a:defRPr>
                <a:solidFill>
                  <a:schemeClr val="tx1">
                    <a:alpha val="99000"/>
                  </a:schemeClr>
                </a:solidFill>
                <a:latin typeface="+mn-lt"/>
              </a:defRPr>
            </a:lvl4pPr>
            <a:lvl5pPr marL="68567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799" indent="0">
              <a:buNone/>
              <a:defRPr lang="en-US" sz="1800" kern="1200" spc="0" baseline="0" dirty="0" smtClean="0">
                <a:solidFill>
                  <a:schemeClr val="tx1">
                    <a:alpha val="99000"/>
                  </a:schemeClr>
                </a:solidFill>
                <a:latin typeface="+mn-lt"/>
                <a:ea typeface="+mn-ea"/>
                <a:cs typeface="+mn-cs"/>
              </a:defRPr>
            </a:lvl3pPr>
            <a:lvl4pPr marL="342837" indent="0">
              <a:buNone/>
              <a:defRPr lang="en-US" sz="1500" kern="1200" spc="0" baseline="0" dirty="0" smtClean="0">
                <a:solidFill>
                  <a:schemeClr val="tx1">
                    <a:alpha val="99000"/>
                  </a:schemeClr>
                </a:solidFill>
                <a:latin typeface="+mn-lt"/>
                <a:ea typeface="+mn-ea"/>
                <a:cs typeface="+mn-cs"/>
              </a:defRPr>
            </a:lvl4pPr>
            <a:lvl5pPr marL="52020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799" indent="0">
              <a:buNone/>
              <a:defRPr lang="en-US" sz="1800" kern="1200" spc="0" baseline="0" dirty="0" smtClean="0">
                <a:solidFill>
                  <a:schemeClr val="tx1">
                    <a:alpha val="99000"/>
                  </a:schemeClr>
                </a:solidFill>
                <a:latin typeface="+mn-lt"/>
                <a:ea typeface="+mn-ea"/>
                <a:cs typeface="+mn-cs"/>
              </a:defRPr>
            </a:lvl3pPr>
            <a:lvl4pPr marL="342837" indent="0">
              <a:buNone/>
              <a:defRPr lang="en-US" sz="1500" kern="1200" spc="0" baseline="0" dirty="0" smtClean="0">
                <a:solidFill>
                  <a:schemeClr val="tx1">
                    <a:alpha val="99000"/>
                  </a:schemeClr>
                </a:solidFill>
                <a:latin typeface="+mn-lt"/>
                <a:ea typeface="+mn-ea"/>
                <a:cs typeface="+mn-cs"/>
              </a:defRPr>
            </a:lvl4pPr>
            <a:lvl5pPr marL="52020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36" indent="-219036">
              <a:spcBef>
                <a:spcPts val="900"/>
              </a:spcBef>
              <a:buClr>
                <a:schemeClr val="tx1"/>
              </a:buClr>
              <a:buFont typeface="Wingdings" pitchFamily="2" charset="2"/>
              <a:buChar char=""/>
              <a:defRPr/>
            </a:lvl1pPr>
            <a:lvl2pPr marL="390455" indent="-171419">
              <a:defRPr sz="1500"/>
            </a:lvl2pPr>
            <a:lvl3pPr marL="514257" indent="-123803">
              <a:tabLst/>
              <a:defRPr sz="1500"/>
            </a:lvl3pPr>
            <a:lvl4pPr marL="647582" indent="-133326">
              <a:defRPr/>
            </a:lvl4pPr>
            <a:lvl5pPr marL="771386" indent="-12380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48" indent="-254748">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164" indent="-257129">
              <a:defRPr lang="en-US" sz="1500" kern="1200" spc="0" baseline="0" dirty="0" smtClean="0">
                <a:solidFill>
                  <a:schemeClr val="tx1">
                    <a:alpha val="99000"/>
                  </a:schemeClr>
                </a:solidFill>
                <a:latin typeface="+mn-lt"/>
                <a:ea typeface="+mn-ea"/>
                <a:cs typeface="+mn-cs"/>
              </a:defRPr>
            </a:lvl2pPr>
            <a:lvl3pPr marL="647582" indent="-257129">
              <a:defRPr lang="en-US" sz="1500" kern="1200" spc="0" baseline="0" dirty="0" smtClean="0">
                <a:solidFill>
                  <a:schemeClr val="tx1">
                    <a:alpha val="99000"/>
                  </a:schemeClr>
                </a:solidFill>
                <a:latin typeface="+mn-lt"/>
                <a:ea typeface="+mn-ea"/>
                <a:cs typeface="+mn-cs"/>
              </a:defRPr>
            </a:lvl3pPr>
            <a:lvl4pPr marL="771386" indent="-257129">
              <a:defRPr lang="en-US" sz="1500" kern="1200" spc="0" baseline="0" dirty="0" smtClean="0">
                <a:solidFill>
                  <a:schemeClr val="tx1">
                    <a:alpha val="99000"/>
                  </a:schemeClr>
                </a:solidFill>
                <a:latin typeface="+mn-lt"/>
                <a:ea typeface="+mn-ea"/>
                <a:cs typeface="+mn-cs"/>
              </a:defRPr>
            </a:lvl4pPr>
            <a:lvl5pPr marL="904712" indent="-257129">
              <a:defRPr lang="en-US" sz="1500" kern="1200" spc="0" baseline="0" dirty="0">
                <a:solidFill>
                  <a:schemeClr val="tx1">
                    <a:alpha val="99000"/>
                  </a:schemeClr>
                </a:solidFill>
                <a:latin typeface="+mn-lt"/>
                <a:ea typeface="+mn-ea"/>
                <a:cs typeface="+mn-cs"/>
              </a:defRPr>
            </a:lvl5pPr>
          </a:lstStyle>
          <a:p>
            <a:pPr marL="219036" marR="0" lvl="0"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36" marR="0" lvl="1"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36" marR="0" lvl="2"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36" marR="0" lvl="3"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36" marR="0" lvl="4"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37" indent="-342837">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777" indent="-342837">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340" indent="-257129">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543" indent="-257129">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580" indent="-257129">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38" marR="0" lvl="0"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38" marR="0" lvl="1"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38" marR="0" lvl="2"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38" marR="0" lvl="3"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38" marR="0" lvl="4"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4991" indent="0">
              <a:buNone/>
              <a:defRPr sz="1500"/>
            </a:lvl3pPr>
            <a:lvl4pPr marL="342837" indent="0">
              <a:buNone/>
              <a:defRPr sz="1500"/>
            </a:lvl4pPr>
            <a:lvl5pPr marL="52020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499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1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4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4991" indent="0">
              <a:buNone/>
              <a:defRPr sz="1500">
                <a:solidFill>
                  <a:schemeClr val="tx1">
                    <a:alpha val="99000"/>
                  </a:schemeClr>
                </a:solidFill>
              </a:defRPr>
            </a:lvl3pPr>
            <a:lvl4pPr marL="342837" indent="0">
              <a:buNone/>
              <a:defRPr sz="1500">
                <a:solidFill>
                  <a:schemeClr val="tx1">
                    <a:alpha val="99000"/>
                  </a:schemeClr>
                </a:solidFill>
              </a:defRPr>
            </a:lvl4pPr>
            <a:lvl5pPr marL="52020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499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1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4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4" tIns="34283" rIns="68564" bIns="34283" numCol="1" rtlCol="0" anchor="ctr" anchorCtr="0" compatLnSpc="1">
            <a:prstTxWarp prst="textNoShape">
              <a:avLst/>
            </a:prstTxWarp>
          </a:bodyPr>
          <a:lstStyle/>
          <a:p>
            <a:pPr algn="ctr" defTabSz="685451" fontAlgn="base">
              <a:spcBef>
                <a:spcPct val="0"/>
              </a:spcBef>
              <a:spcAft>
                <a:spcPct val="0"/>
              </a:spcAft>
            </a:pPr>
            <a:endParaRPr lang="en-US" sz="1725"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7"/>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48"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38" indent="0">
              <a:buNone/>
              <a:defRPr>
                <a:gradFill>
                  <a:gsLst>
                    <a:gs pos="1250">
                      <a:srgbClr val="000000"/>
                    </a:gs>
                    <a:gs pos="100000">
                      <a:srgbClr val="000000"/>
                    </a:gs>
                  </a:gsLst>
                  <a:lin ang="5400000" scaled="0"/>
                </a:gradFill>
                <a:latin typeface="Consolas" pitchFamily="49" charset="0"/>
                <a:cs typeface="Consolas" pitchFamily="49" charset="0"/>
              </a:defRPr>
            </a:lvl3pPr>
            <a:lvl4pPr marL="598777" indent="0">
              <a:buNone/>
              <a:defRPr>
                <a:gradFill>
                  <a:gsLst>
                    <a:gs pos="1250">
                      <a:srgbClr val="000000"/>
                    </a:gs>
                    <a:gs pos="100000">
                      <a:srgbClr val="000000"/>
                    </a:gs>
                  </a:gsLst>
                  <a:lin ang="5400000" scaled="0"/>
                </a:gradFill>
                <a:latin typeface="Consolas" pitchFamily="49" charset="0"/>
                <a:cs typeface="Consolas" pitchFamily="49" charset="0"/>
              </a:defRPr>
            </a:lvl4pPr>
            <a:lvl5pPr marL="77257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3"/>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8" y="1447801"/>
            <a:ext cx="8363938" cy="1491177"/>
          </a:xfrm>
          <a:prstGeom prst="rect">
            <a:avLst/>
          </a:prstGeom>
        </p:spPr>
        <p:txBody>
          <a:bodyPr/>
          <a:lstStyle>
            <a:lvl1pPr marL="257129" indent="-25712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02" indent="-21427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676" indent="-21427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094" indent="-1714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13" indent="-1714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1"/>
            <a:ext cx="8363939" cy="531428"/>
          </a:xfrm>
        </p:spPr>
        <p:txBody>
          <a:bodyPr/>
          <a:lstStyle>
            <a:lvl1pPr marL="0" indent="0">
              <a:spcBef>
                <a:spcPts val="0"/>
              </a:spcBef>
              <a:spcAft>
                <a:spcPts val="506"/>
              </a:spcAft>
              <a:buNone/>
              <a:defRPr sz="2249" spc="-56" baseline="0">
                <a:latin typeface="Segoe UI Light" pitchFamily="34" charset="0"/>
              </a:defRPr>
            </a:lvl1pPr>
            <a:lvl2pPr marL="0" indent="0">
              <a:spcBef>
                <a:spcPts val="0"/>
              </a:spcBef>
              <a:spcAft>
                <a:spcPts val="225"/>
              </a:spcAft>
              <a:buNone/>
              <a:defRPr sz="1125" spc="-28" baseline="0"/>
            </a:lvl2pPr>
            <a:lvl3pPr marL="0" indent="0">
              <a:spcBef>
                <a:spcPts val="0"/>
              </a:spcBef>
              <a:spcAft>
                <a:spcPts val="225"/>
              </a:spcAft>
              <a:buNone/>
              <a:defRPr sz="1125"/>
            </a:lvl3pPr>
            <a:lvl4pPr marL="0" indent="0">
              <a:spcBef>
                <a:spcPts val="0"/>
              </a:spcBef>
              <a:spcAft>
                <a:spcPts val="225"/>
              </a:spcAft>
              <a:buNone/>
              <a:defRPr/>
            </a:lvl4pPr>
            <a:lvl5pPr marL="0" indent="0">
              <a:spcBef>
                <a:spcPts val="0"/>
              </a:spcBef>
              <a:spcAft>
                <a:spcPts val="225"/>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4"/>
            <a:ext cx="8363939" cy="11253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4"/>
            <a:ext cx="8363939" cy="112530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38876"/>
            <a:ext cx="9144001" cy="619126"/>
          </a:xfrm>
          <a:solidFill>
            <a:srgbClr val="FFFF99"/>
          </a:solidFill>
        </p:spPr>
        <p:txBody>
          <a:bodyPr wrap="square" lIns="114301" tIns="57149" rIns="114301" bIns="57149" anchor="b" anchorCtr="0">
            <a:noAutofit/>
          </a:bodyPr>
          <a:lstStyle>
            <a:lvl1pPr algn="r">
              <a:buFont typeface="Arial" pitchFamily="34" charset="0"/>
              <a:buNone/>
              <a:defRPr spc="-2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425758"/>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2" y="3886202"/>
            <a:ext cx="6400800" cy="249299"/>
          </a:xfrm>
        </p:spPr>
        <p:txBody>
          <a:bodyPr/>
          <a:lstStyle>
            <a:lvl1pPr marL="0" indent="0" algn="ctr">
              <a:buNone/>
              <a:defRPr>
                <a:solidFill>
                  <a:schemeClr val="tx1">
                    <a:tint val="75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7" indent="0" algn="ctr">
              <a:buNone/>
              <a:defRPr>
                <a:solidFill>
                  <a:schemeClr val="tx1">
                    <a:tint val="75000"/>
                  </a:schemeClr>
                </a:solidFill>
              </a:defRPr>
            </a:lvl6pPr>
            <a:lvl7pPr marL="2056988" indent="0" algn="ctr">
              <a:buNone/>
              <a:defRPr>
                <a:solidFill>
                  <a:schemeClr val="tx1">
                    <a:tint val="75000"/>
                  </a:schemeClr>
                </a:solidFill>
              </a:defRPr>
            </a:lvl7pPr>
            <a:lvl8pPr marL="2399820" indent="0" algn="ctr">
              <a:buNone/>
              <a:defRPr>
                <a:solidFill>
                  <a:schemeClr val="tx1">
                    <a:tint val="75000"/>
                  </a:schemeClr>
                </a:solidFill>
              </a:defRPr>
            </a:lvl8pPr>
            <a:lvl9pPr marL="274265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a:solidFill>
                  <a:srgbClr val="000000"/>
                </a:solidFill>
              </a:rPr>
              <a:pPr/>
              <a:t>11/03/2014</a:t>
            </a:fld>
            <a:endParaRPr lang="en-GB">
              <a:solidFill>
                <a:srgbClr val="000000"/>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8" tIns="34265" rIns="68528" bIns="34265" numCol="1" spcCol="0" rtlCol="0" anchor="ctr" anchorCtr="0" compatLnSpc="1">
            <a:prstTxWarp prst="textNoShape">
              <a:avLst/>
            </a:prstTxWarp>
          </a:bodyPr>
          <a:lstStyle/>
          <a:p>
            <a:pPr algn="ctr" defTabSz="685136"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228602"/>
            <a:ext cx="8363939" cy="560795"/>
          </a:xfrm>
        </p:spPr>
        <p:txBody>
          <a:bodyPr/>
          <a:lstStyle>
            <a:lvl1pPr algn="l" defTabSz="685567" rtl="0" eaLnBrk="1" latinLnBrk="0" hangingPunct="1">
              <a:lnSpc>
                <a:spcPct val="90000"/>
              </a:lnSpc>
              <a:spcBef>
                <a:spcPct val="0"/>
              </a:spcBef>
              <a:buNone/>
              <a:defRPr lang="en-US" sz="4049"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74"/>
            <a:ext cx="5210341" cy="980653"/>
          </a:xfrm>
        </p:spPr>
        <p:txBody>
          <a:bodyPr lIns="182880" tIns="182880" anchor="ctr" anchorCtr="0"/>
          <a:lstStyle>
            <a:lvl1pPr marL="430877" indent="-428497">
              <a:spcAft>
                <a:spcPts val="900"/>
              </a:spcAft>
              <a:buNone/>
              <a:defRPr lang="en-US" sz="3299"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78" indent="-25709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567" rtl="0" eaLnBrk="1" latinLnBrk="0" hangingPunct="1">
              <a:lnSpc>
                <a:spcPct val="90000"/>
              </a:lnSpc>
              <a:spcBef>
                <a:spcPts val="0"/>
              </a:spcBef>
              <a:spcAft>
                <a:spcPts val="675"/>
              </a:spcAft>
              <a:buSzPct val="80000"/>
            </a:pPr>
            <a:r>
              <a:rPr lang="en-US" smtClean="0"/>
              <a:t>Click to edit Master text styles</a:t>
            </a:r>
          </a:p>
          <a:p>
            <a:pPr marL="2381" lvl="1" indent="0" algn="l" defTabSz="685567"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6" tIns="30854" rIns="61706" bIns="30854" numCol="1" anchor="t" anchorCtr="0" compatLnSpc="1">
            <a:prstTxWarp prst="textNoShape">
              <a:avLst/>
            </a:prstTxWarp>
          </a:bodyPr>
          <a:lstStyle/>
          <a:p>
            <a:pPr defTabSz="913966"/>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19093" cy="158750"/>
        </p:xfrm>
        <a:graphic>
          <a:graphicData uri="http://schemas.openxmlformats.org/presentationml/2006/ole">
            <mc:AlternateContent xmlns:mc="http://schemas.openxmlformats.org/markup-compatibility/2006">
              <mc:Choice xmlns:v="urn:schemas-microsoft-com:vml" Requires="v">
                <p:oleObj spid="_x0000_s317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19093"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8" tIns="34265" rIns="68528" bIns="34265" numCol="1" spcCol="0" rtlCol="0" anchor="ctr" anchorCtr="0" compatLnSpc="1">
            <a:prstTxWarp prst="textNoShape">
              <a:avLst/>
            </a:prstTxWarp>
          </a:bodyPr>
          <a:lstStyle/>
          <a:p>
            <a:pPr algn="ctr" defTabSz="685136"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6" tIns="30854" rIns="61706" bIns="30854" numCol="1" anchor="t" anchorCtr="0" compatLnSpc="1">
            <a:prstTxWarp prst="textNoShape">
              <a:avLst/>
            </a:prstTxWarp>
          </a:bodyPr>
          <a:lstStyle/>
          <a:p>
            <a:pPr defTabSz="913966"/>
            <a:endParaRPr lang="en-US" sz="12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29" y="228603"/>
            <a:ext cx="8368940"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691642"/>
            <a:ext cx="8363937"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3600" b="0" kern="1200" cap="none" spc="-75"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1pPr>
      <a:lvl2pPr marL="345281"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684610"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3pPr>
      <a:lvl4pPr marL="1029891"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4pPr>
      <a:lvl5pPr marL="1373981" indent="0"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685676"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3" indent="-345233" algn="l" defTabSz="68567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58" indent="-296425" algn="l" defTabSz="685676"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35" indent="-302376" algn="l" defTabSz="685676"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54" indent="-259520" algn="l" defTabSz="68567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32" indent="-252377" algn="l" defTabSz="68567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11"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50"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88"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27"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76" rtl="0" eaLnBrk="1" latinLnBrk="0" hangingPunct="1">
        <a:defRPr sz="1425" kern="1200">
          <a:solidFill>
            <a:schemeClr val="tx1"/>
          </a:solidFill>
          <a:latin typeface="+mn-lt"/>
          <a:ea typeface="+mn-ea"/>
          <a:cs typeface="+mn-cs"/>
        </a:defRPr>
      </a:lvl1pPr>
      <a:lvl2pPr marL="342839" algn="l" defTabSz="685676" rtl="0" eaLnBrk="1" latinLnBrk="0" hangingPunct="1">
        <a:defRPr sz="1425" kern="1200">
          <a:solidFill>
            <a:schemeClr val="tx1"/>
          </a:solidFill>
          <a:latin typeface="+mn-lt"/>
          <a:ea typeface="+mn-ea"/>
          <a:cs typeface="+mn-cs"/>
        </a:defRPr>
      </a:lvl2pPr>
      <a:lvl3pPr marL="685676" algn="l" defTabSz="685676" rtl="0" eaLnBrk="1" latinLnBrk="0" hangingPunct="1">
        <a:defRPr sz="1425" kern="1200">
          <a:solidFill>
            <a:schemeClr val="tx1"/>
          </a:solidFill>
          <a:latin typeface="+mn-lt"/>
          <a:ea typeface="+mn-ea"/>
          <a:cs typeface="+mn-cs"/>
        </a:defRPr>
      </a:lvl3pPr>
      <a:lvl4pPr marL="1028516" algn="l" defTabSz="685676" rtl="0" eaLnBrk="1" latinLnBrk="0" hangingPunct="1">
        <a:defRPr sz="1425" kern="1200">
          <a:solidFill>
            <a:schemeClr val="tx1"/>
          </a:solidFill>
          <a:latin typeface="+mn-lt"/>
          <a:ea typeface="+mn-ea"/>
          <a:cs typeface="+mn-cs"/>
        </a:defRPr>
      </a:lvl4pPr>
      <a:lvl5pPr marL="1371354" algn="l" defTabSz="685676" rtl="0" eaLnBrk="1" latinLnBrk="0" hangingPunct="1">
        <a:defRPr sz="1425" kern="1200">
          <a:solidFill>
            <a:schemeClr val="tx1"/>
          </a:solidFill>
          <a:latin typeface="+mn-lt"/>
          <a:ea typeface="+mn-ea"/>
          <a:cs typeface="+mn-cs"/>
        </a:defRPr>
      </a:lvl5pPr>
      <a:lvl6pPr marL="1714192" algn="l" defTabSz="685676" rtl="0" eaLnBrk="1" latinLnBrk="0" hangingPunct="1">
        <a:defRPr sz="1425" kern="1200">
          <a:solidFill>
            <a:schemeClr val="tx1"/>
          </a:solidFill>
          <a:latin typeface="+mn-lt"/>
          <a:ea typeface="+mn-ea"/>
          <a:cs typeface="+mn-cs"/>
        </a:defRPr>
      </a:lvl6pPr>
      <a:lvl7pPr marL="2057030" algn="l" defTabSz="685676" rtl="0" eaLnBrk="1" latinLnBrk="0" hangingPunct="1">
        <a:defRPr sz="1425" kern="1200">
          <a:solidFill>
            <a:schemeClr val="tx1"/>
          </a:solidFill>
          <a:latin typeface="+mn-lt"/>
          <a:ea typeface="+mn-ea"/>
          <a:cs typeface="+mn-cs"/>
        </a:defRPr>
      </a:lvl7pPr>
      <a:lvl8pPr marL="2399870" algn="l" defTabSz="685676" rtl="0" eaLnBrk="1" latinLnBrk="0" hangingPunct="1">
        <a:defRPr sz="1425" kern="1200">
          <a:solidFill>
            <a:schemeClr val="tx1"/>
          </a:solidFill>
          <a:latin typeface="+mn-lt"/>
          <a:ea typeface="+mn-ea"/>
          <a:cs typeface="+mn-cs"/>
        </a:defRPr>
      </a:lvl8pPr>
      <a:lvl9pPr marL="2742707" algn="l" defTabSz="685676" rtl="0" eaLnBrk="1" latinLnBrk="0" hangingPunct="1">
        <a:defRPr sz="142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35" y="228603"/>
            <a:ext cx="8368939" cy="57131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5" y="1463049"/>
            <a:ext cx="8368939"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685563" rtl="0" eaLnBrk="1" latinLnBrk="0" hangingPunct="1">
        <a:lnSpc>
          <a:spcPct val="90000"/>
        </a:lnSpc>
        <a:spcBef>
          <a:spcPct val="0"/>
        </a:spcBef>
        <a:buNone/>
        <a:defRPr lang="en-US" sz="4125"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286" indent="-258286" algn="l" defTabSz="685563"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082" indent="-255907" algn="l" defTabSz="685563"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3878" indent="-258286" algn="l" defTabSz="685563"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6671" indent="-259476" algn="l" defTabSz="685563"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466" indent="-252335" algn="l" defTabSz="685563"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300"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78"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60"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41"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3" rtl="0" eaLnBrk="1" latinLnBrk="0" hangingPunct="1">
        <a:defRPr sz="1425" kern="1200">
          <a:solidFill>
            <a:schemeClr val="tx1"/>
          </a:solidFill>
          <a:latin typeface="+mn-lt"/>
          <a:ea typeface="+mn-ea"/>
          <a:cs typeface="+mn-cs"/>
        </a:defRPr>
      </a:lvl1pPr>
      <a:lvl2pPr marL="342780" algn="l" defTabSz="685563" rtl="0" eaLnBrk="1" latinLnBrk="0" hangingPunct="1">
        <a:defRPr sz="1425" kern="1200">
          <a:solidFill>
            <a:schemeClr val="tx1"/>
          </a:solidFill>
          <a:latin typeface="+mn-lt"/>
          <a:ea typeface="+mn-ea"/>
          <a:cs typeface="+mn-cs"/>
        </a:defRPr>
      </a:lvl2pPr>
      <a:lvl3pPr marL="685563" algn="l" defTabSz="685563" rtl="0" eaLnBrk="1" latinLnBrk="0" hangingPunct="1">
        <a:defRPr sz="1425" kern="1200">
          <a:solidFill>
            <a:schemeClr val="tx1"/>
          </a:solidFill>
          <a:latin typeface="+mn-lt"/>
          <a:ea typeface="+mn-ea"/>
          <a:cs typeface="+mn-cs"/>
        </a:defRPr>
      </a:lvl3pPr>
      <a:lvl4pPr marL="1028343" algn="l" defTabSz="685563" rtl="0" eaLnBrk="1" latinLnBrk="0" hangingPunct="1">
        <a:defRPr sz="1425" kern="1200">
          <a:solidFill>
            <a:schemeClr val="tx1"/>
          </a:solidFill>
          <a:latin typeface="+mn-lt"/>
          <a:ea typeface="+mn-ea"/>
          <a:cs typeface="+mn-cs"/>
        </a:defRPr>
      </a:lvl4pPr>
      <a:lvl5pPr marL="1371126" algn="l" defTabSz="685563" rtl="0" eaLnBrk="1" latinLnBrk="0" hangingPunct="1">
        <a:defRPr sz="1425" kern="1200">
          <a:solidFill>
            <a:schemeClr val="tx1"/>
          </a:solidFill>
          <a:latin typeface="+mn-lt"/>
          <a:ea typeface="+mn-ea"/>
          <a:cs typeface="+mn-cs"/>
        </a:defRPr>
      </a:lvl5pPr>
      <a:lvl6pPr marL="1713904" algn="l" defTabSz="685563" rtl="0" eaLnBrk="1" latinLnBrk="0" hangingPunct="1">
        <a:defRPr sz="1425" kern="1200">
          <a:solidFill>
            <a:schemeClr val="tx1"/>
          </a:solidFill>
          <a:latin typeface="+mn-lt"/>
          <a:ea typeface="+mn-ea"/>
          <a:cs typeface="+mn-cs"/>
        </a:defRPr>
      </a:lvl6pPr>
      <a:lvl7pPr marL="2056688" algn="l" defTabSz="685563" rtl="0" eaLnBrk="1" latinLnBrk="0" hangingPunct="1">
        <a:defRPr sz="1425" kern="1200">
          <a:solidFill>
            <a:schemeClr val="tx1"/>
          </a:solidFill>
          <a:latin typeface="+mn-lt"/>
          <a:ea typeface="+mn-ea"/>
          <a:cs typeface="+mn-cs"/>
        </a:defRPr>
      </a:lvl7pPr>
      <a:lvl8pPr marL="2399468" algn="l" defTabSz="685563" rtl="0" eaLnBrk="1" latinLnBrk="0" hangingPunct="1">
        <a:defRPr sz="1425" kern="1200">
          <a:solidFill>
            <a:schemeClr val="tx1"/>
          </a:solidFill>
          <a:latin typeface="+mn-lt"/>
          <a:ea typeface="+mn-ea"/>
          <a:cs typeface="+mn-cs"/>
        </a:defRPr>
      </a:lvl8pPr>
      <a:lvl9pPr marL="2742251" algn="l" defTabSz="685563" rtl="0" eaLnBrk="1" latinLnBrk="0" hangingPunct="1">
        <a:defRPr sz="142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48" marR="0" indent="-254748" algn="l" defTabSz="685648"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38" marR="0" indent="-174991" algn="l" defTabSz="685648"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777" marR="0" indent="-169038" algn="l" defTabSz="685648" rtl="0" eaLnBrk="1" fontAlgn="auto" latinLnBrk="0" hangingPunct="1">
        <a:lnSpc>
          <a:spcPct val="90000"/>
        </a:lnSpc>
        <a:spcBef>
          <a:spcPct val="20000"/>
        </a:spcBef>
        <a:spcAft>
          <a:spcPts val="0"/>
        </a:spcAft>
        <a:buClrTx/>
        <a:buSzPct val="90000"/>
        <a:buFont typeface="Wingdings" pitchFamily="2" charset="2"/>
        <a:buChar char=""/>
        <a:tabLst>
          <a:tab pos="598777" algn="l"/>
        </a:tabLst>
        <a:defRPr sz="1800" kern="1200" spc="0" baseline="0">
          <a:solidFill>
            <a:schemeClr val="tx1">
              <a:alpha val="99000"/>
            </a:schemeClr>
          </a:solidFill>
          <a:latin typeface="+mn-lt"/>
          <a:ea typeface="+mn-ea"/>
          <a:cs typeface="+mn-cs"/>
        </a:defRPr>
      </a:lvl3pPr>
      <a:lvl4pPr marL="772576" marR="0" indent="-173799" algn="l" defTabSz="685648"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614" marR="0" indent="-169038" algn="l" defTabSz="685648" rtl="0" eaLnBrk="1" fontAlgn="auto" latinLnBrk="0" hangingPunct="1">
        <a:lnSpc>
          <a:spcPct val="90000"/>
        </a:lnSpc>
        <a:spcBef>
          <a:spcPct val="20000"/>
        </a:spcBef>
        <a:spcAft>
          <a:spcPts val="0"/>
        </a:spcAft>
        <a:buClrTx/>
        <a:buSzPct val="90000"/>
        <a:buFont typeface="Wingdings" pitchFamily="2" charset="2"/>
        <a:buChar char=""/>
        <a:tabLst>
          <a:tab pos="941614" algn="l"/>
        </a:tabLst>
        <a:defRPr sz="1500" kern="1200" spc="0" baseline="0">
          <a:solidFill>
            <a:schemeClr val="tx1">
              <a:alpha val="99000"/>
            </a:schemeClr>
          </a:soli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9" cy="42575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4"/>
            <a:ext cx="8363937" cy="112530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514274" rtl="0" eaLnBrk="1" latinLnBrk="0" hangingPunct="1">
        <a:lnSpc>
          <a:spcPct val="90000"/>
        </a:lnSpc>
        <a:spcBef>
          <a:spcPct val="0"/>
        </a:spcBef>
        <a:buNone/>
        <a:defRPr lang="en-US" sz="3074" b="0" kern="1200" cap="none" spc="-56"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194646" indent="-194646" algn="l" defTabSz="514274"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354470" indent="-159824" algn="l" defTabSz="514274" rtl="0" eaLnBrk="1" latinLnBrk="0" hangingPunct="1">
        <a:lnSpc>
          <a:spcPct val="90000"/>
        </a:lnSpc>
        <a:spcBef>
          <a:spcPct val="20000"/>
        </a:spcBef>
        <a:buSzPct val="90000"/>
        <a:buFont typeface="Arial" pitchFamily="34" charset="0"/>
        <a:buChar char="•"/>
        <a:tabLst>
          <a:tab pos="354470" algn="l"/>
        </a:tabLst>
        <a:defRPr sz="15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514294" indent="-159824" algn="l" defTabSz="514274" rtl="0" eaLnBrk="1" latinLnBrk="0" hangingPunct="1">
        <a:lnSpc>
          <a:spcPct val="90000"/>
        </a:lnSpc>
        <a:spcBef>
          <a:spcPct val="20000"/>
        </a:spcBef>
        <a:buSzPct val="90000"/>
        <a:buFont typeface="Arial" pitchFamily="34" charset="0"/>
        <a:buChar char="•"/>
        <a:defRPr sz="135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833943" indent="-125895" algn="l" defTabSz="514274" rtl="0" eaLnBrk="1" latinLnBrk="0" hangingPunct="1">
        <a:lnSpc>
          <a:spcPct val="90000"/>
        </a:lnSpc>
        <a:spcBef>
          <a:spcPct val="20000"/>
        </a:spcBef>
        <a:buSzPct val="90000"/>
        <a:buFont typeface="Arial" pitchFamily="34" charset="0"/>
        <a:buChar char="•"/>
        <a:tabLst>
          <a:tab pos="514294" algn="l"/>
        </a:tabLst>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963410" indent="-129467" algn="l" defTabSz="514274" rtl="0" eaLnBrk="1" latinLnBrk="0" hangingPunct="1">
        <a:lnSpc>
          <a:spcPct val="90000"/>
        </a:lnSpc>
        <a:spcBef>
          <a:spcPct val="20000"/>
        </a:spcBef>
        <a:buSzPct val="90000"/>
        <a:buFont typeface="Arial" pitchFamily="34" charset="0"/>
        <a:buChar char="•"/>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414253"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389"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527"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664"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74" rtl="0" eaLnBrk="1" latinLnBrk="0" hangingPunct="1">
        <a:defRPr sz="1050" kern="1200">
          <a:solidFill>
            <a:schemeClr val="tx1"/>
          </a:solidFill>
          <a:latin typeface="+mn-lt"/>
          <a:ea typeface="+mn-ea"/>
          <a:cs typeface="+mn-cs"/>
        </a:defRPr>
      </a:lvl1pPr>
      <a:lvl2pPr marL="257137" algn="l" defTabSz="514274" rtl="0" eaLnBrk="1" latinLnBrk="0" hangingPunct="1">
        <a:defRPr sz="1050" kern="1200">
          <a:solidFill>
            <a:schemeClr val="tx1"/>
          </a:solidFill>
          <a:latin typeface="+mn-lt"/>
          <a:ea typeface="+mn-ea"/>
          <a:cs typeface="+mn-cs"/>
        </a:defRPr>
      </a:lvl2pPr>
      <a:lvl3pPr marL="514274" algn="l" defTabSz="514274" rtl="0" eaLnBrk="1" latinLnBrk="0" hangingPunct="1">
        <a:defRPr sz="1050" kern="1200">
          <a:solidFill>
            <a:schemeClr val="tx1"/>
          </a:solidFill>
          <a:latin typeface="+mn-lt"/>
          <a:ea typeface="+mn-ea"/>
          <a:cs typeface="+mn-cs"/>
        </a:defRPr>
      </a:lvl3pPr>
      <a:lvl4pPr marL="771410" algn="l" defTabSz="514274" rtl="0" eaLnBrk="1" latinLnBrk="0" hangingPunct="1">
        <a:defRPr sz="1050" kern="1200">
          <a:solidFill>
            <a:schemeClr val="tx1"/>
          </a:solidFill>
          <a:latin typeface="+mn-lt"/>
          <a:ea typeface="+mn-ea"/>
          <a:cs typeface="+mn-cs"/>
        </a:defRPr>
      </a:lvl4pPr>
      <a:lvl5pPr marL="1028548" algn="l" defTabSz="514274" rtl="0" eaLnBrk="1" latinLnBrk="0" hangingPunct="1">
        <a:defRPr sz="1050" kern="1200">
          <a:solidFill>
            <a:schemeClr val="tx1"/>
          </a:solidFill>
          <a:latin typeface="+mn-lt"/>
          <a:ea typeface="+mn-ea"/>
          <a:cs typeface="+mn-cs"/>
        </a:defRPr>
      </a:lvl5pPr>
      <a:lvl6pPr marL="1285684" algn="l" defTabSz="514274" rtl="0" eaLnBrk="1" latinLnBrk="0" hangingPunct="1">
        <a:defRPr sz="1050" kern="1200">
          <a:solidFill>
            <a:schemeClr val="tx1"/>
          </a:solidFill>
          <a:latin typeface="+mn-lt"/>
          <a:ea typeface="+mn-ea"/>
          <a:cs typeface="+mn-cs"/>
        </a:defRPr>
      </a:lvl6pPr>
      <a:lvl7pPr marL="1542821" algn="l" defTabSz="514274" rtl="0" eaLnBrk="1" latinLnBrk="0" hangingPunct="1">
        <a:defRPr sz="1050" kern="1200">
          <a:solidFill>
            <a:schemeClr val="tx1"/>
          </a:solidFill>
          <a:latin typeface="+mn-lt"/>
          <a:ea typeface="+mn-ea"/>
          <a:cs typeface="+mn-cs"/>
        </a:defRPr>
      </a:lvl7pPr>
      <a:lvl8pPr marL="1799958" algn="l" defTabSz="514274" rtl="0" eaLnBrk="1" latinLnBrk="0" hangingPunct="1">
        <a:defRPr sz="1050" kern="1200">
          <a:solidFill>
            <a:schemeClr val="tx1"/>
          </a:solidFill>
          <a:latin typeface="+mn-lt"/>
          <a:ea typeface="+mn-ea"/>
          <a:cs typeface="+mn-cs"/>
        </a:defRPr>
      </a:lvl8pPr>
      <a:lvl9pPr marL="2057094" algn="l" defTabSz="514274" rtl="0" eaLnBrk="1" latinLnBrk="0" hangingPunct="1">
        <a:defRPr sz="10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dirty="0" smtClean="0"/>
              <a:t>Day 1 Recap</a:t>
            </a:r>
            <a:endParaRPr lang="en-US" dirty="0"/>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2844065" y="2492671"/>
            <a:ext cx="5208984" cy="2603790"/>
          </a:xfrm>
        </p:spPr>
        <p:txBody>
          <a:bodyPr/>
          <a:lstStyle/>
          <a:p>
            <a:pPr lvl="0">
              <a:buFont typeface="Arial" panose="020B0604020202020204" pitchFamily="34" charset="0"/>
              <a:buChar char="•"/>
            </a:pPr>
            <a:r>
              <a:rPr lang="en-US" sz="2400" dirty="0"/>
              <a:t>Windows Azure Overview</a:t>
            </a:r>
          </a:p>
          <a:p>
            <a:pPr lvl="0">
              <a:buFont typeface="Arial" panose="020B0604020202020204" pitchFamily="34" charset="0"/>
              <a:buChar char="•"/>
            </a:pPr>
            <a:r>
              <a:rPr lang="en-US" sz="2400" dirty="0"/>
              <a:t>Windows Azure Websites </a:t>
            </a:r>
          </a:p>
          <a:p>
            <a:pPr lvl="0">
              <a:buFont typeface="Arial" panose="020B0604020202020204" pitchFamily="34" charset="0"/>
              <a:buChar char="•"/>
            </a:pPr>
            <a:r>
              <a:rPr lang="en-US" sz="2400" dirty="0"/>
              <a:t>Windows Azure VMs </a:t>
            </a:r>
          </a:p>
          <a:p>
            <a:pPr lvl="0">
              <a:buFont typeface="Arial" panose="020B0604020202020204" pitchFamily="34" charset="0"/>
              <a:buChar char="•"/>
            </a:pPr>
            <a:r>
              <a:rPr lang="en-US" sz="2400" dirty="0"/>
              <a:t>Windows Azure Storage </a:t>
            </a:r>
          </a:p>
          <a:p>
            <a:pPr lvl="0">
              <a:buFont typeface="Arial" panose="020B0604020202020204" pitchFamily="34" charset="0"/>
              <a:buChar char="•"/>
            </a:pPr>
            <a:r>
              <a:rPr lang="en-US" sz="24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2655312" y="2091441"/>
            <a:ext cx="5844282" cy="3859518"/>
          </a:xfrm>
        </p:spPr>
        <p:txBody>
          <a:bodyPr/>
          <a:lstStyle/>
          <a:p>
            <a:pPr lvl="0">
              <a:buFont typeface="Arial" panose="020B0604020202020204" pitchFamily="34" charset="0"/>
              <a:buChar char="•"/>
            </a:pPr>
            <a:r>
              <a:rPr lang="en-US" sz="2100" dirty="0"/>
              <a:t>Windows Azure – Scenarios and Patterns</a:t>
            </a:r>
          </a:p>
          <a:p>
            <a:pPr lvl="0">
              <a:buFont typeface="Arial" panose="020B0604020202020204" pitchFamily="34" charset="0"/>
              <a:buChar char="•"/>
            </a:pPr>
            <a:r>
              <a:rPr lang="en-US" sz="2100" dirty="0"/>
              <a:t>Windows Azure – High Performance and Scale-Out Computing </a:t>
            </a:r>
          </a:p>
          <a:p>
            <a:pPr lvl="0">
              <a:buFont typeface="Arial" panose="020B0604020202020204" pitchFamily="34" charset="0"/>
              <a:buChar char="•"/>
            </a:pPr>
            <a:r>
              <a:rPr lang="en-US" sz="2100" dirty="0"/>
              <a:t>Windows Azure – Data Analytics (2 parts)</a:t>
            </a:r>
          </a:p>
          <a:p>
            <a:pPr lvl="0">
              <a:buFont typeface="Arial" panose="020B0604020202020204" pitchFamily="34" charset="0"/>
              <a:buChar char="•"/>
            </a:pPr>
            <a:r>
              <a:rPr lang="en-US" sz="2100" dirty="0"/>
              <a:t>Windows Azure – Interactive Devices</a:t>
            </a:r>
          </a:p>
          <a:p>
            <a:pPr lvl="0"/>
            <a:endParaRPr lang="en-US" sz="1800" dirty="0"/>
          </a:p>
          <a:p>
            <a:pPr lvl="0"/>
            <a:r>
              <a:rPr lang="en-US" sz="1800" dirty="0"/>
              <a:t>Wrap-up and summary</a:t>
            </a:r>
          </a:p>
          <a:p>
            <a:r>
              <a:rPr lang="en-US" sz="1800" dirty="0"/>
              <a:t>Way forward and next steps</a:t>
            </a:r>
          </a:p>
          <a:p>
            <a:endParaRPr lang="en-US" sz="1800" dirty="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410</TotalTime>
  <Words>408</Words>
  <Application>Microsoft Office PowerPoint</Application>
  <PresentationFormat>全屏显示(4:3)</PresentationFormat>
  <Paragraphs>46</Paragraphs>
  <Slides>5</Slides>
  <Notes>5</Notes>
  <HiddenSlides>0</HiddenSlides>
  <MMClips>0</MMClips>
  <ScaleCrop>false</ScaleCrop>
  <HeadingPairs>
    <vt:vector size="8" baseType="variant">
      <vt:variant>
        <vt:lpstr>已用的字体</vt:lpstr>
      </vt:variant>
      <vt:variant>
        <vt:i4>6</vt:i4>
      </vt:variant>
      <vt:variant>
        <vt:lpstr>主题</vt:lpstr>
      </vt:variant>
      <vt:variant>
        <vt:i4>39</vt:i4>
      </vt:variant>
      <vt:variant>
        <vt:lpstr>嵌入 OLE 服务器</vt:lpstr>
      </vt:variant>
      <vt:variant>
        <vt:i4>1</vt:i4>
      </vt:variant>
      <vt:variant>
        <vt:lpstr>幻灯片标题</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Recap</vt:lpstr>
      <vt:lpstr>Day 1 recap</vt:lpstr>
      <vt:lpstr>Day 2 agenda</vt:lpstr>
      <vt:lpstr>Questions?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Yin Lu</cp:lastModifiedBy>
  <cp:revision>34</cp:revision>
  <dcterms:created xsi:type="dcterms:W3CDTF">2013-08-21T10:51:45Z</dcterms:created>
  <dcterms:modified xsi:type="dcterms:W3CDTF">2014-03-11T05:18:23Z</dcterms:modified>
</cp:coreProperties>
</file>